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1483E-1002-864D-801F-AAA4D9B4C7EF}" v="812" dt="2022-07-10T23:54:04.756"/>
    <p1510:client id="{62D6640E-7C3F-4428-E25D-57734E796D4F}" v="242" dt="2022-07-10T00:10:31.24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435"/>
  </p:normalViewPr>
  <p:slideViewPr>
    <p:cSldViewPr snapToGrid="0">
      <p:cViewPr varScale="1">
        <p:scale>
          <a:sx n="90" d="100"/>
          <a:sy n="90" d="100"/>
        </p:scale>
        <p:origin x="232" y="2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st, Jason" userId="f473ae78-52d6-4e1d-8d43-5f452e6649ed" providerId="ADAL" clId="{0701483E-1002-864D-801F-AAA4D9B4C7EF}"/>
    <pc:docChg chg="undo custSel delSld modSld">
      <pc:chgData name="Kirst, Jason" userId="f473ae78-52d6-4e1d-8d43-5f452e6649ed" providerId="ADAL" clId="{0701483E-1002-864D-801F-AAA4D9B4C7EF}" dt="2022-07-10T23:54:09.124" v="5740" actId="1076"/>
      <pc:docMkLst>
        <pc:docMk/>
      </pc:docMkLst>
      <pc:sldChg chg="modSp mod">
        <pc:chgData name="Kirst, Jason" userId="f473ae78-52d6-4e1d-8d43-5f452e6649ed" providerId="ADAL" clId="{0701483E-1002-864D-801F-AAA4D9B4C7EF}" dt="2022-07-10T23:37:36.929" v="4922" actId="20577"/>
        <pc:sldMkLst>
          <pc:docMk/>
          <pc:sldMk cId="1553432724" sldId="262"/>
        </pc:sldMkLst>
        <pc:spChg chg="mod">
          <ac:chgData name="Kirst, Jason" userId="f473ae78-52d6-4e1d-8d43-5f452e6649ed" providerId="ADAL" clId="{0701483E-1002-864D-801F-AAA4D9B4C7EF}" dt="2022-07-10T23:37:36.929" v="4922" actId="20577"/>
          <ac:spMkLst>
            <pc:docMk/>
            <pc:sldMk cId="1553432724" sldId="262"/>
            <ac:spMk id="7" creationId="{0BFEC426-B615-E549-83E5-140FD588BC64}"/>
          </ac:spMkLst>
        </pc:spChg>
      </pc:sldChg>
      <pc:sldChg chg="modSp">
        <pc:chgData name="Kirst, Jason" userId="f473ae78-52d6-4e1d-8d43-5f452e6649ed" providerId="ADAL" clId="{0701483E-1002-864D-801F-AAA4D9B4C7EF}" dt="2022-07-04T20:20:40.623" v="3"/>
        <pc:sldMkLst>
          <pc:docMk/>
          <pc:sldMk cId="3288665831" sldId="263"/>
        </pc:sldMkLst>
        <pc:graphicFrameChg chg="mod">
          <ac:chgData name="Kirst, Jason" userId="f473ae78-52d6-4e1d-8d43-5f452e6649ed" providerId="ADAL" clId="{0701483E-1002-864D-801F-AAA4D9B4C7EF}" dt="2022-07-04T20:20:40.623" v="3"/>
          <ac:graphicFrameMkLst>
            <pc:docMk/>
            <pc:sldMk cId="3288665831" sldId="263"/>
            <ac:graphicFrameMk id="2" creationId="{4F27A439-0E79-7099-797D-78E29B0ED2A1}"/>
          </ac:graphicFrameMkLst>
        </pc:graphicFrameChg>
      </pc:sldChg>
      <pc:sldChg chg="addSp delSp modSp mod">
        <pc:chgData name="Kirst, Jason" userId="f473ae78-52d6-4e1d-8d43-5f452e6649ed" providerId="ADAL" clId="{0701483E-1002-864D-801F-AAA4D9B4C7EF}" dt="2022-07-06T01:28:44.045" v="360" actId="1076"/>
        <pc:sldMkLst>
          <pc:docMk/>
          <pc:sldMk cId="2987552906" sldId="264"/>
        </pc:sldMkLst>
        <pc:spChg chg="del">
          <ac:chgData name="Kirst, Jason" userId="f473ae78-52d6-4e1d-8d43-5f452e6649ed" providerId="ADAL" clId="{0701483E-1002-864D-801F-AAA4D9B4C7EF}" dt="2022-07-06T01:11:27.973" v="317" actId="478"/>
          <ac:spMkLst>
            <pc:docMk/>
            <pc:sldMk cId="2987552906" sldId="264"/>
            <ac:spMk id="5" creationId="{1B07C49E-AFFC-EC46-8930-E4D428F5F943}"/>
          </ac:spMkLst>
        </pc:spChg>
        <pc:spChg chg="add mod">
          <ac:chgData name="Kirst, Jason" userId="f473ae78-52d6-4e1d-8d43-5f452e6649ed" providerId="ADAL" clId="{0701483E-1002-864D-801F-AAA4D9B4C7EF}" dt="2022-07-06T01:13:30.617" v="321"/>
          <ac:spMkLst>
            <pc:docMk/>
            <pc:sldMk cId="2987552906" sldId="264"/>
            <ac:spMk id="6" creationId="{BB80DADA-7433-8245-7D17-30376E4FFB61}"/>
          </ac:spMkLst>
        </pc:spChg>
        <pc:graphicFrameChg chg="add mod">
          <ac:chgData name="Kirst, Jason" userId="f473ae78-52d6-4e1d-8d43-5f452e6649ed" providerId="ADAL" clId="{0701483E-1002-864D-801F-AAA4D9B4C7EF}" dt="2022-07-06T01:28:44.045" v="360" actId="1076"/>
          <ac:graphicFrameMkLst>
            <pc:docMk/>
            <pc:sldMk cId="2987552906" sldId="264"/>
            <ac:graphicFrameMk id="7" creationId="{AA225124-CA7B-09C6-19EE-07C2733FA8B8}"/>
          </ac:graphicFrameMkLst>
        </pc:graphicFrameChg>
        <pc:picChg chg="add mod modCrop">
          <ac:chgData name="Kirst, Jason" userId="f473ae78-52d6-4e1d-8d43-5f452e6649ed" providerId="ADAL" clId="{0701483E-1002-864D-801F-AAA4D9B4C7EF}" dt="2022-07-06T01:13:22.503" v="320" actId="732"/>
          <ac:picMkLst>
            <pc:docMk/>
            <pc:sldMk cId="2987552906" sldId="264"/>
            <ac:picMk id="2" creationId="{74FABC63-C115-70E8-D70A-5A90221441C9}"/>
          </ac:picMkLst>
        </pc:picChg>
      </pc:sldChg>
      <pc:sldChg chg="addSp delSp modSp mod">
        <pc:chgData name="Kirst, Jason" userId="f473ae78-52d6-4e1d-8d43-5f452e6649ed" providerId="ADAL" clId="{0701483E-1002-864D-801F-AAA4D9B4C7EF}" dt="2022-07-06T01:19:00.976" v="336" actId="732"/>
        <pc:sldMkLst>
          <pc:docMk/>
          <pc:sldMk cId="1578726356" sldId="265"/>
        </pc:sldMkLst>
        <pc:spChg chg="del">
          <ac:chgData name="Kirst, Jason" userId="f473ae78-52d6-4e1d-8d43-5f452e6649ed" providerId="ADAL" clId="{0701483E-1002-864D-801F-AAA4D9B4C7EF}" dt="2022-07-06T01:18:19.586" v="332" actId="478"/>
          <ac:spMkLst>
            <pc:docMk/>
            <pc:sldMk cId="1578726356" sldId="265"/>
            <ac:spMk id="5" creationId="{1B07C49E-AFFC-EC46-8930-E4D428F5F943}"/>
          </ac:spMkLst>
        </pc:spChg>
        <pc:spChg chg="add mod">
          <ac:chgData name="Kirst, Jason" userId="f473ae78-52d6-4e1d-8d43-5f452e6649ed" providerId="ADAL" clId="{0701483E-1002-864D-801F-AAA4D9B4C7EF}" dt="2022-07-06T01:18:45.145" v="335"/>
          <ac:spMkLst>
            <pc:docMk/>
            <pc:sldMk cId="1578726356" sldId="265"/>
            <ac:spMk id="6" creationId="{5EF993CE-23A4-DD98-E8A2-4C6E9BE3F79E}"/>
          </ac:spMkLst>
        </pc:spChg>
        <pc:picChg chg="add mod modCrop">
          <ac:chgData name="Kirst, Jason" userId="f473ae78-52d6-4e1d-8d43-5f452e6649ed" providerId="ADAL" clId="{0701483E-1002-864D-801F-AAA4D9B4C7EF}" dt="2022-07-06T01:19:00.976" v="336" actId="732"/>
          <ac:picMkLst>
            <pc:docMk/>
            <pc:sldMk cId="1578726356" sldId="265"/>
            <ac:picMk id="2" creationId="{23050373-8FCB-1664-AEF5-42E83107DC07}"/>
          </ac:picMkLst>
        </pc:picChg>
      </pc:sldChg>
      <pc:sldChg chg="addSp delSp modSp mod">
        <pc:chgData name="Kirst, Jason" userId="f473ae78-52d6-4e1d-8d43-5f452e6649ed" providerId="ADAL" clId="{0701483E-1002-864D-801F-AAA4D9B4C7EF}" dt="2022-07-06T01:29:57.732" v="377" actId="207"/>
        <pc:sldMkLst>
          <pc:docMk/>
          <pc:sldMk cId="779971636" sldId="266"/>
        </pc:sldMkLst>
        <pc:spChg chg="del">
          <ac:chgData name="Kirst, Jason" userId="f473ae78-52d6-4e1d-8d43-5f452e6649ed" providerId="ADAL" clId="{0701483E-1002-864D-801F-AAA4D9B4C7EF}" dt="2022-07-06T01:15:29.762" v="324" actId="478"/>
          <ac:spMkLst>
            <pc:docMk/>
            <pc:sldMk cId="779971636" sldId="266"/>
            <ac:spMk id="5" creationId="{1B07C49E-AFFC-EC46-8930-E4D428F5F943}"/>
          </ac:spMkLst>
        </pc:spChg>
        <pc:spChg chg="add del">
          <ac:chgData name="Kirst, Jason" userId="f473ae78-52d6-4e1d-8d43-5f452e6649ed" providerId="ADAL" clId="{0701483E-1002-864D-801F-AAA4D9B4C7EF}" dt="2022-07-06T01:15:18.480" v="323" actId="478"/>
          <ac:spMkLst>
            <pc:docMk/>
            <pc:sldMk cId="779971636" sldId="266"/>
            <ac:spMk id="6" creationId="{DCA07751-92F0-E02C-A52F-1EDA4D8BBD27}"/>
          </ac:spMkLst>
        </pc:spChg>
        <pc:spChg chg="add mod">
          <ac:chgData name="Kirst, Jason" userId="f473ae78-52d6-4e1d-8d43-5f452e6649ed" providerId="ADAL" clId="{0701483E-1002-864D-801F-AAA4D9B4C7EF}" dt="2022-07-06T01:16:47.259" v="330" actId="1076"/>
          <ac:spMkLst>
            <pc:docMk/>
            <pc:sldMk cId="779971636" sldId="266"/>
            <ac:spMk id="8" creationId="{97399E3A-2AE9-0031-76B5-7539A42FB1D3}"/>
          </ac:spMkLst>
        </pc:spChg>
        <pc:spChg chg="add mod">
          <ac:chgData name="Kirst, Jason" userId="f473ae78-52d6-4e1d-8d43-5f452e6649ed" providerId="ADAL" clId="{0701483E-1002-864D-801F-AAA4D9B4C7EF}" dt="2022-07-06T01:29:57.732" v="377" actId="207"/>
          <ac:spMkLst>
            <pc:docMk/>
            <pc:sldMk cId="779971636" sldId="266"/>
            <ac:spMk id="9" creationId="{0A1A45AA-ED04-2F93-1A70-68DE331AC0DF}"/>
          </ac:spMkLst>
        </pc:spChg>
        <pc:spChg chg="add mod">
          <ac:chgData name="Kirst, Jason" userId="f473ae78-52d6-4e1d-8d43-5f452e6649ed" providerId="ADAL" clId="{0701483E-1002-864D-801F-AAA4D9B4C7EF}" dt="2022-07-06T01:29:43.527" v="371" actId="571"/>
          <ac:spMkLst>
            <pc:docMk/>
            <pc:sldMk cId="779971636" sldId="266"/>
            <ac:spMk id="10" creationId="{6711990B-3C0D-BEBF-6410-A2BA4962DB85}"/>
          </ac:spMkLst>
        </pc:spChg>
        <pc:spChg chg="add mod">
          <ac:chgData name="Kirst, Jason" userId="f473ae78-52d6-4e1d-8d43-5f452e6649ed" providerId="ADAL" clId="{0701483E-1002-864D-801F-AAA4D9B4C7EF}" dt="2022-07-06T01:29:46.065" v="372" actId="571"/>
          <ac:spMkLst>
            <pc:docMk/>
            <pc:sldMk cId="779971636" sldId="266"/>
            <ac:spMk id="11" creationId="{6742412C-0A50-8BE0-3435-EFA8E73CFFBF}"/>
          </ac:spMkLst>
        </pc:spChg>
        <pc:spChg chg="add mod">
          <ac:chgData name="Kirst, Jason" userId="f473ae78-52d6-4e1d-8d43-5f452e6649ed" providerId="ADAL" clId="{0701483E-1002-864D-801F-AAA4D9B4C7EF}" dt="2022-07-06T01:29:47.310" v="373" actId="571"/>
          <ac:spMkLst>
            <pc:docMk/>
            <pc:sldMk cId="779971636" sldId="266"/>
            <ac:spMk id="12" creationId="{7ECC19FE-334B-D333-D12E-62CE34335918}"/>
          </ac:spMkLst>
        </pc:spChg>
        <pc:spChg chg="add mod">
          <ac:chgData name="Kirst, Jason" userId="f473ae78-52d6-4e1d-8d43-5f452e6649ed" providerId="ADAL" clId="{0701483E-1002-864D-801F-AAA4D9B4C7EF}" dt="2022-07-06T01:29:48.470" v="374" actId="571"/>
          <ac:spMkLst>
            <pc:docMk/>
            <pc:sldMk cId="779971636" sldId="266"/>
            <ac:spMk id="13" creationId="{E033B182-0F33-1F5E-3A83-DEDB5A16ED49}"/>
          </ac:spMkLst>
        </pc:spChg>
        <pc:spChg chg="add mod">
          <ac:chgData name="Kirst, Jason" userId="f473ae78-52d6-4e1d-8d43-5f452e6649ed" providerId="ADAL" clId="{0701483E-1002-864D-801F-AAA4D9B4C7EF}" dt="2022-07-06T01:29:49.419" v="375" actId="571"/>
          <ac:spMkLst>
            <pc:docMk/>
            <pc:sldMk cId="779971636" sldId="266"/>
            <ac:spMk id="14" creationId="{CEFCA0FF-56C2-448A-EE76-C96769A0DEFA}"/>
          </ac:spMkLst>
        </pc:spChg>
        <pc:spChg chg="add mod">
          <ac:chgData name="Kirst, Jason" userId="f473ae78-52d6-4e1d-8d43-5f452e6649ed" providerId="ADAL" clId="{0701483E-1002-864D-801F-AAA4D9B4C7EF}" dt="2022-07-06T01:29:52.905" v="376" actId="571"/>
          <ac:spMkLst>
            <pc:docMk/>
            <pc:sldMk cId="779971636" sldId="266"/>
            <ac:spMk id="15" creationId="{EE6F5B76-88DD-79E1-2ABB-F4BC39123866}"/>
          </ac:spMkLst>
        </pc:spChg>
        <pc:picChg chg="add mod modCrop">
          <ac:chgData name="Kirst, Jason" userId="f473ae78-52d6-4e1d-8d43-5f452e6649ed" providerId="ADAL" clId="{0701483E-1002-864D-801F-AAA4D9B4C7EF}" dt="2022-07-06T01:16:19.449" v="327" actId="732"/>
          <ac:picMkLst>
            <pc:docMk/>
            <pc:sldMk cId="779971636" sldId="266"/>
            <ac:picMk id="7" creationId="{0856EF0B-C5FA-48BF-C19F-53D3B497B22A}"/>
          </ac:picMkLst>
        </pc:picChg>
      </pc:sldChg>
      <pc:sldChg chg="addSp modSp mod">
        <pc:chgData name="Kirst, Jason" userId="f473ae78-52d6-4e1d-8d43-5f452e6649ed" providerId="ADAL" clId="{0701483E-1002-864D-801F-AAA4D9B4C7EF}" dt="2022-07-10T00:23:56.015" v="687" actId="20577"/>
        <pc:sldMkLst>
          <pc:docMk/>
          <pc:sldMk cId="3865605948" sldId="269"/>
        </pc:sldMkLst>
        <pc:spChg chg="add mod">
          <ac:chgData name="Kirst, Jason" userId="f473ae78-52d6-4e1d-8d43-5f452e6649ed" providerId="ADAL" clId="{0701483E-1002-864D-801F-AAA4D9B4C7EF}" dt="2022-07-10T00:17:32.244" v="417" actId="1076"/>
          <ac:spMkLst>
            <pc:docMk/>
            <pc:sldMk cId="3865605948" sldId="269"/>
            <ac:spMk id="3" creationId="{3BAA4AA7-23D5-B8D5-53BF-6FCBCF6EFD7B}"/>
          </ac:spMkLst>
        </pc:spChg>
        <pc:spChg chg="add mod">
          <ac:chgData name="Kirst, Jason" userId="f473ae78-52d6-4e1d-8d43-5f452e6649ed" providerId="ADAL" clId="{0701483E-1002-864D-801F-AAA4D9B4C7EF}" dt="2022-07-10T00:17:42.301" v="419" actId="1076"/>
          <ac:spMkLst>
            <pc:docMk/>
            <pc:sldMk cId="3865605948" sldId="269"/>
            <ac:spMk id="6" creationId="{DF04F09A-9F5E-15ED-B4E7-7187211EC444}"/>
          </ac:spMkLst>
        </pc:spChg>
        <pc:spChg chg="add mod">
          <ac:chgData name="Kirst, Jason" userId="f473ae78-52d6-4e1d-8d43-5f452e6649ed" providerId="ADAL" clId="{0701483E-1002-864D-801F-AAA4D9B4C7EF}" dt="2022-07-10T00:18:15.841" v="423" actId="1076"/>
          <ac:spMkLst>
            <pc:docMk/>
            <pc:sldMk cId="3865605948" sldId="269"/>
            <ac:spMk id="9" creationId="{45E057BC-184D-2741-83B1-B61E248DAB98}"/>
          </ac:spMkLst>
        </pc:spChg>
        <pc:spChg chg="add mod">
          <ac:chgData name="Kirst, Jason" userId="f473ae78-52d6-4e1d-8d43-5f452e6649ed" providerId="ADAL" clId="{0701483E-1002-864D-801F-AAA4D9B4C7EF}" dt="2022-07-10T00:20:15.257" v="429" actId="1076"/>
          <ac:spMkLst>
            <pc:docMk/>
            <pc:sldMk cId="3865605948" sldId="269"/>
            <ac:spMk id="10" creationId="{F0764160-26D1-C452-9EF7-0E623E6B83E1}"/>
          </ac:spMkLst>
        </pc:spChg>
        <pc:spChg chg="add mod">
          <ac:chgData name="Kirst, Jason" userId="f473ae78-52d6-4e1d-8d43-5f452e6649ed" providerId="ADAL" clId="{0701483E-1002-864D-801F-AAA4D9B4C7EF}" dt="2022-07-10T00:20:20.258" v="430" actId="1076"/>
          <ac:spMkLst>
            <pc:docMk/>
            <pc:sldMk cId="3865605948" sldId="269"/>
            <ac:spMk id="13" creationId="{B7710FAB-6686-B7E0-75F6-C1D82F0F70C2}"/>
          </ac:spMkLst>
        </pc:spChg>
        <pc:spChg chg="add mod">
          <ac:chgData name="Kirst, Jason" userId="f473ae78-52d6-4e1d-8d43-5f452e6649ed" providerId="ADAL" clId="{0701483E-1002-864D-801F-AAA4D9B4C7EF}" dt="2022-07-10T00:18:46.987" v="428" actId="1076"/>
          <ac:spMkLst>
            <pc:docMk/>
            <pc:sldMk cId="3865605948" sldId="269"/>
            <ac:spMk id="14" creationId="{554BBD0D-C69F-0BEB-CD6C-294F8EC4FEBD}"/>
          </ac:spMkLst>
        </pc:spChg>
        <pc:spChg chg="add mod">
          <ac:chgData name="Kirst, Jason" userId="f473ae78-52d6-4e1d-8d43-5f452e6649ed" providerId="ADAL" clId="{0701483E-1002-864D-801F-AAA4D9B4C7EF}" dt="2022-07-10T00:21:10.081" v="444" actId="1076"/>
          <ac:spMkLst>
            <pc:docMk/>
            <pc:sldMk cId="3865605948" sldId="269"/>
            <ac:spMk id="18" creationId="{70D9FAF0-CE7A-9ECA-37E7-C3668D4EC987}"/>
          </ac:spMkLst>
        </pc:spChg>
        <pc:spChg chg="add mod">
          <ac:chgData name="Kirst, Jason" userId="f473ae78-52d6-4e1d-8d43-5f452e6649ed" providerId="ADAL" clId="{0701483E-1002-864D-801F-AAA4D9B4C7EF}" dt="2022-07-10T00:21:23.681" v="462" actId="1076"/>
          <ac:spMkLst>
            <pc:docMk/>
            <pc:sldMk cId="3865605948" sldId="269"/>
            <ac:spMk id="19" creationId="{ADEC8B61-9B8F-A0F2-CCD4-AD9CDC4E5914}"/>
          </ac:spMkLst>
        </pc:spChg>
        <pc:spChg chg="add mod">
          <ac:chgData name="Kirst, Jason" userId="f473ae78-52d6-4e1d-8d43-5f452e6649ed" providerId="ADAL" clId="{0701483E-1002-864D-801F-AAA4D9B4C7EF}" dt="2022-07-10T00:21:40.804" v="488" actId="20577"/>
          <ac:spMkLst>
            <pc:docMk/>
            <pc:sldMk cId="3865605948" sldId="269"/>
            <ac:spMk id="20" creationId="{A12C1609-8C07-D400-E398-D0142EAA086C}"/>
          </ac:spMkLst>
        </pc:spChg>
        <pc:spChg chg="add mod">
          <ac:chgData name="Kirst, Jason" userId="f473ae78-52d6-4e1d-8d43-5f452e6649ed" providerId="ADAL" clId="{0701483E-1002-864D-801F-AAA4D9B4C7EF}" dt="2022-07-10T00:23:56.015" v="687" actId="20577"/>
          <ac:spMkLst>
            <pc:docMk/>
            <pc:sldMk cId="3865605948" sldId="269"/>
            <ac:spMk id="21" creationId="{0A664A25-0049-5D57-FEFD-14C2F65C473F}"/>
          </ac:spMkLst>
        </pc:spChg>
        <pc:cxnChg chg="add">
          <ac:chgData name="Kirst, Jason" userId="f473ae78-52d6-4e1d-8d43-5f452e6649ed" providerId="ADAL" clId="{0701483E-1002-864D-801F-AAA4D9B4C7EF}" dt="2022-07-10T00:17:55.575" v="420" actId="11529"/>
          <ac:cxnSpMkLst>
            <pc:docMk/>
            <pc:sldMk cId="3865605948" sldId="269"/>
            <ac:cxnSpMk id="8" creationId="{B7594062-733B-A516-C47C-92598B83F455}"/>
          </ac:cxnSpMkLst>
        </pc:cxnChg>
        <pc:cxnChg chg="add mod">
          <ac:chgData name="Kirst, Jason" userId="f473ae78-52d6-4e1d-8d43-5f452e6649ed" providerId="ADAL" clId="{0701483E-1002-864D-801F-AAA4D9B4C7EF}" dt="2022-07-10T00:18:41.389" v="427" actId="1076"/>
          <ac:cxnSpMkLst>
            <pc:docMk/>
            <pc:sldMk cId="3865605948" sldId="269"/>
            <ac:cxnSpMk id="11" creationId="{21797A60-CD12-4663-001B-EBD7A121C6A7}"/>
          </ac:cxnSpMkLst>
        </pc:cxnChg>
        <pc:cxnChg chg="add mod">
          <ac:chgData name="Kirst, Jason" userId="f473ae78-52d6-4e1d-8d43-5f452e6649ed" providerId="ADAL" clId="{0701483E-1002-864D-801F-AAA4D9B4C7EF}" dt="2022-07-10T00:20:20.258" v="430" actId="1076"/>
          <ac:cxnSpMkLst>
            <pc:docMk/>
            <pc:sldMk cId="3865605948" sldId="269"/>
            <ac:cxnSpMk id="15" creationId="{3EC7B7B1-66A2-B1D3-45AF-BF3C0125A0F7}"/>
          </ac:cxnSpMkLst>
        </pc:cxnChg>
      </pc:sldChg>
      <pc:sldChg chg="addSp delSp modSp mod">
        <pc:chgData name="Kirst, Jason" userId="f473ae78-52d6-4e1d-8d43-5f452e6649ed" providerId="ADAL" clId="{0701483E-1002-864D-801F-AAA4D9B4C7EF}" dt="2022-07-10T20:03:00.375" v="1422" actId="1076"/>
        <pc:sldMkLst>
          <pc:docMk/>
          <pc:sldMk cId="2727850971" sldId="270"/>
        </pc:sldMkLst>
        <pc:spChg chg="del">
          <ac:chgData name="Kirst, Jason" userId="f473ae78-52d6-4e1d-8d43-5f452e6649ed" providerId="ADAL" clId="{0701483E-1002-864D-801F-AAA4D9B4C7EF}" dt="2022-07-10T20:01:00.872" v="1296" actId="478"/>
          <ac:spMkLst>
            <pc:docMk/>
            <pc:sldMk cId="2727850971" sldId="270"/>
            <ac:spMk id="5" creationId="{1B07C49E-AFFC-EC46-8930-E4D428F5F943}"/>
          </ac:spMkLst>
        </pc:spChg>
        <pc:spChg chg="add mod">
          <ac:chgData name="Kirst, Jason" userId="f473ae78-52d6-4e1d-8d43-5f452e6649ed" providerId="ADAL" clId="{0701483E-1002-864D-801F-AAA4D9B4C7EF}" dt="2022-07-10T20:02:57.930" v="1421" actId="1076"/>
          <ac:spMkLst>
            <pc:docMk/>
            <pc:sldMk cId="2727850971" sldId="270"/>
            <ac:spMk id="7" creationId="{1C979192-2AE8-25A7-0534-B9C39EE5AAFC}"/>
          </ac:spMkLst>
        </pc:spChg>
        <pc:picChg chg="mod modCrop">
          <ac:chgData name="Kirst, Jason" userId="f473ae78-52d6-4e1d-8d43-5f452e6649ed" providerId="ADAL" clId="{0701483E-1002-864D-801F-AAA4D9B4C7EF}" dt="2022-07-10T03:17:44.299" v="1292" actId="14861"/>
          <ac:picMkLst>
            <pc:docMk/>
            <pc:sldMk cId="2727850971" sldId="270"/>
            <ac:picMk id="2" creationId="{E25A0223-012A-FCA7-C41E-5E0A9B8A0679}"/>
          </ac:picMkLst>
        </pc:picChg>
        <pc:picChg chg="add mod">
          <ac:chgData name="Kirst, Jason" userId="f473ae78-52d6-4e1d-8d43-5f452e6649ed" providerId="ADAL" clId="{0701483E-1002-864D-801F-AAA4D9B4C7EF}" dt="2022-07-10T20:03:00.375" v="1422" actId="1076"/>
          <ac:picMkLst>
            <pc:docMk/>
            <pc:sldMk cId="2727850971" sldId="270"/>
            <ac:picMk id="6" creationId="{EF6D8446-59BF-FA48-ABEF-3EC6FAA91107}"/>
          </ac:picMkLst>
        </pc:picChg>
      </pc:sldChg>
      <pc:sldChg chg="modSp mod">
        <pc:chgData name="Kirst, Jason" userId="f473ae78-52d6-4e1d-8d43-5f452e6649ed" providerId="ADAL" clId="{0701483E-1002-864D-801F-AAA4D9B4C7EF}" dt="2022-07-10T23:41:58.162" v="5423" actId="20577"/>
        <pc:sldMkLst>
          <pc:docMk/>
          <pc:sldMk cId="1630123617" sldId="274"/>
        </pc:sldMkLst>
        <pc:spChg chg="mod">
          <ac:chgData name="Kirst, Jason" userId="f473ae78-52d6-4e1d-8d43-5f452e6649ed" providerId="ADAL" clId="{0701483E-1002-864D-801F-AAA4D9B4C7EF}" dt="2022-07-10T23:41:58.162" v="5423" actId="20577"/>
          <ac:spMkLst>
            <pc:docMk/>
            <pc:sldMk cId="1630123617" sldId="274"/>
            <ac:spMk id="5" creationId="{28684E62-A9F8-4E7A-AB01-78893062A1B4}"/>
          </ac:spMkLst>
        </pc:spChg>
      </pc:sldChg>
      <pc:sldChg chg="del">
        <pc:chgData name="Kirst, Jason" userId="f473ae78-52d6-4e1d-8d43-5f452e6649ed" providerId="ADAL" clId="{0701483E-1002-864D-801F-AAA4D9B4C7EF}" dt="2022-07-10T23:38:00.630" v="4923" actId="2696"/>
        <pc:sldMkLst>
          <pc:docMk/>
          <pc:sldMk cId="3410008520" sldId="275"/>
        </pc:sldMkLst>
      </pc:sldChg>
      <pc:sldChg chg="addSp delSp modSp mod">
        <pc:chgData name="Kirst, Jason" userId="f473ae78-52d6-4e1d-8d43-5f452e6649ed" providerId="ADAL" clId="{0701483E-1002-864D-801F-AAA4D9B4C7EF}" dt="2022-07-06T01:21:11.059" v="341"/>
        <pc:sldMkLst>
          <pc:docMk/>
          <pc:sldMk cId="148114319" sldId="276"/>
        </pc:sldMkLst>
        <pc:spChg chg="del">
          <ac:chgData name="Kirst, Jason" userId="f473ae78-52d6-4e1d-8d43-5f452e6649ed" providerId="ADAL" clId="{0701483E-1002-864D-801F-AAA4D9B4C7EF}" dt="2022-07-06T01:20:45.975" v="338" actId="478"/>
          <ac:spMkLst>
            <pc:docMk/>
            <pc:sldMk cId="148114319" sldId="276"/>
            <ac:spMk id="5" creationId="{1B07C49E-AFFC-EC46-8930-E4D428F5F943}"/>
          </ac:spMkLst>
        </pc:spChg>
        <pc:spChg chg="add mod">
          <ac:chgData name="Kirst, Jason" userId="f473ae78-52d6-4e1d-8d43-5f452e6649ed" providerId="ADAL" clId="{0701483E-1002-864D-801F-AAA4D9B4C7EF}" dt="2022-07-06T01:21:11.059" v="341"/>
          <ac:spMkLst>
            <pc:docMk/>
            <pc:sldMk cId="148114319" sldId="276"/>
            <ac:spMk id="6" creationId="{511DCA67-50EA-92C1-C46B-8BA963E059DB}"/>
          </ac:spMkLst>
        </pc:spChg>
        <pc:picChg chg="add mod modCrop">
          <ac:chgData name="Kirst, Jason" userId="f473ae78-52d6-4e1d-8d43-5f452e6649ed" providerId="ADAL" clId="{0701483E-1002-864D-801F-AAA4D9B4C7EF}" dt="2022-07-06T01:21:00.396" v="340" actId="732"/>
          <ac:picMkLst>
            <pc:docMk/>
            <pc:sldMk cId="148114319" sldId="276"/>
            <ac:picMk id="2" creationId="{9BF9C8F8-39C2-C8A4-2854-25CF6ED0F601}"/>
          </ac:picMkLst>
        </pc:picChg>
      </pc:sldChg>
      <pc:sldChg chg="addSp modSp mod">
        <pc:chgData name="Kirst, Jason" userId="f473ae78-52d6-4e1d-8d43-5f452e6649ed" providerId="ADAL" clId="{0701483E-1002-864D-801F-AAA4D9B4C7EF}" dt="2022-07-10T23:51:55.676" v="5690" actId="732"/>
        <pc:sldMkLst>
          <pc:docMk/>
          <pc:sldMk cId="321008965" sldId="277"/>
        </pc:sldMkLst>
        <pc:spChg chg="mod">
          <ac:chgData name="Kirst, Jason" userId="f473ae78-52d6-4e1d-8d43-5f452e6649ed" providerId="ADAL" clId="{0701483E-1002-864D-801F-AAA4D9B4C7EF}" dt="2022-07-10T23:51:22.224" v="5687" actId="255"/>
          <ac:spMkLst>
            <pc:docMk/>
            <pc:sldMk cId="321008965" sldId="277"/>
            <ac:spMk id="8" creationId="{C7B9C153-C85C-3240-8E7E-523FBC004564}"/>
          </ac:spMkLst>
        </pc:spChg>
        <pc:picChg chg="add mod modCrop">
          <ac:chgData name="Kirst, Jason" userId="f473ae78-52d6-4e1d-8d43-5f452e6649ed" providerId="ADAL" clId="{0701483E-1002-864D-801F-AAA4D9B4C7EF}" dt="2022-07-10T23:51:55.676" v="5690" actId="732"/>
          <ac:picMkLst>
            <pc:docMk/>
            <pc:sldMk cId="321008965" sldId="277"/>
            <ac:picMk id="5" creationId="{DA92BB79-8808-94B1-47DD-C225C5740C76}"/>
          </ac:picMkLst>
        </pc:picChg>
      </pc:sldChg>
      <pc:sldChg chg="addSp modSp mod setBg">
        <pc:chgData name="Kirst, Jason" userId="f473ae78-52d6-4e1d-8d43-5f452e6649ed" providerId="ADAL" clId="{0701483E-1002-864D-801F-AAA4D9B4C7EF}" dt="2022-07-10T23:54:09.124" v="5740" actId="1076"/>
        <pc:sldMkLst>
          <pc:docMk/>
          <pc:sldMk cId="178270660" sldId="284"/>
        </pc:sldMkLst>
        <pc:spChg chg="add mod">
          <ac:chgData name="Kirst, Jason" userId="f473ae78-52d6-4e1d-8d43-5f452e6649ed" providerId="ADAL" clId="{0701483E-1002-864D-801F-AAA4D9B4C7EF}" dt="2022-07-10T23:54:09.124" v="5740" actId="1076"/>
          <ac:spMkLst>
            <pc:docMk/>
            <pc:sldMk cId="178270660" sldId="284"/>
            <ac:spMk id="3" creationId="{CA065862-A43D-5AAA-2292-7AD60632E3AA}"/>
          </ac:spMkLst>
        </pc:spChg>
      </pc:sldChg>
      <pc:sldChg chg="addSp delSp modSp mod">
        <pc:chgData name="Kirst, Jason" userId="f473ae78-52d6-4e1d-8d43-5f452e6649ed" providerId="ADAL" clId="{0701483E-1002-864D-801F-AAA4D9B4C7EF}" dt="2022-07-10T23:25:58.828" v="4164" actId="1076"/>
        <pc:sldMkLst>
          <pc:docMk/>
          <pc:sldMk cId="2459446073" sldId="289"/>
        </pc:sldMkLst>
        <pc:spChg chg="del">
          <ac:chgData name="Kirst, Jason" userId="f473ae78-52d6-4e1d-8d43-5f452e6649ed" providerId="ADAL" clId="{0701483E-1002-864D-801F-AAA4D9B4C7EF}" dt="2022-07-10T23:16:05.954" v="3756" actId="478"/>
          <ac:spMkLst>
            <pc:docMk/>
            <pc:sldMk cId="2459446073" sldId="289"/>
            <ac:spMk id="5" creationId="{1B07C49E-AFFC-EC46-8930-E4D428F5F943}"/>
          </ac:spMkLst>
        </pc:spChg>
        <pc:spChg chg="add del mod">
          <ac:chgData name="Kirst, Jason" userId="f473ae78-52d6-4e1d-8d43-5f452e6649ed" providerId="ADAL" clId="{0701483E-1002-864D-801F-AAA4D9B4C7EF}" dt="2022-07-10T23:17:15.543" v="3763" actId="478"/>
          <ac:spMkLst>
            <pc:docMk/>
            <pc:sldMk cId="2459446073" sldId="289"/>
            <ac:spMk id="10" creationId="{70C8A989-533C-F6C3-139A-3ED105E5D5B2}"/>
          </ac:spMkLst>
        </pc:spChg>
        <pc:spChg chg="add mod">
          <ac:chgData name="Kirst, Jason" userId="f473ae78-52d6-4e1d-8d43-5f452e6649ed" providerId="ADAL" clId="{0701483E-1002-864D-801F-AAA4D9B4C7EF}" dt="2022-07-10T23:25:58.828" v="4164" actId="1076"/>
          <ac:spMkLst>
            <pc:docMk/>
            <pc:sldMk cId="2459446073" sldId="289"/>
            <ac:spMk id="12" creationId="{972040BC-737A-CD34-6FE6-6A97E4A0E2E0}"/>
          </ac:spMkLst>
        </pc:spChg>
        <pc:picChg chg="add del mod">
          <ac:chgData name="Kirst, Jason" userId="f473ae78-52d6-4e1d-8d43-5f452e6649ed" providerId="ADAL" clId="{0701483E-1002-864D-801F-AAA4D9B4C7EF}" dt="2022-07-10T23:17:02.273" v="3760" actId="21"/>
          <ac:picMkLst>
            <pc:docMk/>
            <pc:sldMk cId="2459446073" sldId="289"/>
            <ac:picMk id="6" creationId="{F53122BA-7CED-FBF4-66E2-AB4CC10469CD}"/>
          </ac:picMkLst>
        </pc:picChg>
        <pc:picChg chg="add mod">
          <ac:chgData name="Kirst, Jason" userId="f473ae78-52d6-4e1d-8d43-5f452e6649ed" providerId="ADAL" clId="{0701483E-1002-864D-801F-AAA4D9B4C7EF}" dt="2022-07-10T23:17:51.491" v="3774" actId="1076"/>
          <ac:picMkLst>
            <pc:docMk/>
            <pc:sldMk cId="2459446073" sldId="289"/>
            <ac:picMk id="7" creationId="{2596D1F4-B8D2-83DC-84D9-77372BEEDA5E}"/>
          </ac:picMkLst>
        </pc:picChg>
        <pc:picChg chg="add del mod">
          <ac:chgData name="Kirst, Jason" userId="f473ae78-52d6-4e1d-8d43-5f452e6649ed" providerId="ADAL" clId="{0701483E-1002-864D-801F-AAA4D9B4C7EF}" dt="2022-07-10T23:17:15.543" v="3763" actId="478"/>
          <ac:picMkLst>
            <pc:docMk/>
            <pc:sldMk cId="2459446073" sldId="289"/>
            <ac:picMk id="8" creationId="{4FD93BA1-F21E-A711-D3CC-ADD4058A9466}"/>
          </ac:picMkLst>
        </pc:picChg>
        <pc:picChg chg="add del mod">
          <ac:chgData name="Kirst, Jason" userId="f473ae78-52d6-4e1d-8d43-5f452e6649ed" providerId="ADAL" clId="{0701483E-1002-864D-801F-AAA4D9B4C7EF}" dt="2022-07-10T23:16:39.801" v="3759" actId="478"/>
          <ac:picMkLst>
            <pc:docMk/>
            <pc:sldMk cId="2459446073" sldId="289"/>
            <ac:picMk id="11" creationId="{3FA938C3-6564-0CF8-CC12-A89C597AB60D}"/>
          </ac:picMkLst>
        </pc:picChg>
        <pc:picChg chg="add del mod">
          <ac:chgData name="Kirst, Jason" userId="f473ae78-52d6-4e1d-8d43-5f452e6649ed" providerId="ADAL" clId="{0701483E-1002-864D-801F-AAA4D9B4C7EF}" dt="2022-07-10T23:16:38.507" v="3758" actId="478"/>
          <ac:picMkLst>
            <pc:docMk/>
            <pc:sldMk cId="2459446073" sldId="289"/>
            <ac:picMk id="13" creationId="{4719B3DC-BCB1-AD1E-00E4-D2A0D27D9CF2}"/>
          </ac:picMkLst>
        </pc:picChg>
      </pc:sldChg>
      <pc:sldChg chg="addSp delSp modSp mod">
        <pc:chgData name="Kirst, Jason" userId="f473ae78-52d6-4e1d-8d43-5f452e6649ed" providerId="ADAL" clId="{0701483E-1002-864D-801F-AAA4D9B4C7EF}" dt="2022-07-10T00:15:13.161" v="415" actId="1076"/>
        <pc:sldMkLst>
          <pc:docMk/>
          <pc:sldMk cId="1813711241" sldId="293"/>
        </pc:sldMkLst>
        <pc:spChg chg="del">
          <ac:chgData name="Kirst, Jason" userId="f473ae78-52d6-4e1d-8d43-5f452e6649ed" providerId="ADAL" clId="{0701483E-1002-864D-801F-AAA4D9B4C7EF}" dt="2022-07-06T01:23:46.408" v="347" actId="478"/>
          <ac:spMkLst>
            <pc:docMk/>
            <pc:sldMk cId="1813711241" sldId="293"/>
            <ac:spMk id="5" creationId="{1B07C49E-AFFC-EC46-8930-E4D428F5F943}"/>
          </ac:spMkLst>
        </pc:spChg>
        <pc:spChg chg="add mod">
          <ac:chgData name="Kirst, Jason" userId="f473ae78-52d6-4e1d-8d43-5f452e6649ed" providerId="ADAL" clId="{0701483E-1002-864D-801F-AAA4D9B4C7EF}" dt="2022-07-06T01:24:58.164" v="351"/>
          <ac:spMkLst>
            <pc:docMk/>
            <pc:sldMk cId="1813711241" sldId="293"/>
            <ac:spMk id="6" creationId="{903F893D-A205-C9B6-0AC4-BE80C04050A1}"/>
          </ac:spMkLst>
        </pc:spChg>
        <pc:graphicFrameChg chg="add del mod">
          <ac:chgData name="Kirst, Jason" userId="f473ae78-52d6-4e1d-8d43-5f452e6649ed" providerId="ADAL" clId="{0701483E-1002-864D-801F-AAA4D9B4C7EF}" dt="2022-07-10T00:13:59.398" v="411" actId="21"/>
          <ac:graphicFrameMkLst>
            <pc:docMk/>
            <pc:sldMk cId="1813711241" sldId="293"/>
            <ac:graphicFrameMk id="7" creationId="{B923F306-F959-F4D1-AB0A-1465EF45F799}"/>
          </ac:graphicFrameMkLst>
        </pc:graphicFrameChg>
        <pc:picChg chg="add mod modCrop">
          <ac:chgData name="Kirst, Jason" userId="f473ae78-52d6-4e1d-8d43-5f452e6649ed" providerId="ADAL" clId="{0701483E-1002-864D-801F-AAA4D9B4C7EF}" dt="2022-07-06T01:24:49.847" v="350" actId="732"/>
          <ac:picMkLst>
            <pc:docMk/>
            <pc:sldMk cId="1813711241" sldId="293"/>
            <ac:picMk id="2" creationId="{5D08703E-FA7D-FF3A-0300-4D8DB0CD90F7}"/>
          </ac:picMkLst>
        </pc:picChg>
        <pc:picChg chg="add mod">
          <ac:chgData name="Kirst, Jason" userId="f473ae78-52d6-4e1d-8d43-5f452e6649ed" providerId="ADAL" clId="{0701483E-1002-864D-801F-AAA4D9B4C7EF}" dt="2022-07-09T22:55:33.684" v="410" actId="1038"/>
          <ac:picMkLst>
            <pc:docMk/>
            <pc:sldMk cId="1813711241" sldId="293"/>
            <ac:picMk id="5" creationId="{E4936EDD-178D-453A-14E3-BE41E40EAB82}"/>
          </ac:picMkLst>
        </pc:picChg>
        <pc:picChg chg="add mod">
          <ac:chgData name="Kirst, Jason" userId="f473ae78-52d6-4e1d-8d43-5f452e6649ed" providerId="ADAL" clId="{0701483E-1002-864D-801F-AAA4D9B4C7EF}" dt="2022-07-10T00:15:13.161" v="415" actId="1076"/>
          <ac:picMkLst>
            <pc:docMk/>
            <pc:sldMk cId="1813711241" sldId="293"/>
            <ac:picMk id="8" creationId="{D8C7C171-391F-BFB8-EBA5-C0A80C320B43}"/>
          </ac:picMkLst>
        </pc:picChg>
      </pc:sldChg>
      <pc:sldChg chg="setBg">
        <pc:chgData name="Kirst, Jason" userId="f473ae78-52d6-4e1d-8d43-5f452e6649ed" providerId="ADAL" clId="{0701483E-1002-864D-801F-AAA4D9B4C7EF}" dt="2022-07-10T23:47:33.594" v="5461"/>
        <pc:sldMkLst>
          <pc:docMk/>
          <pc:sldMk cId="1023352497" sldId="294"/>
        </pc:sldMkLst>
      </pc:sldChg>
      <pc:sldChg chg="addSp delSp modSp mod">
        <pc:chgData name="Kirst, Jason" userId="f473ae78-52d6-4e1d-8d43-5f452e6649ed" providerId="ADAL" clId="{0701483E-1002-864D-801F-AAA4D9B4C7EF}" dt="2022-07-10T23:45:04.851" v="5425" actId="478"/>
        <pc:sldMkLst>
          <pc:docMk/>
          <pc:sldMk cId="981671777" sldId="296"/>
        </pc:sldMkLst>
        <pc:spChg chg="mod">
          <ac:chgData name="Kirst, Jason" userId="f473ae78-52d6-4e1d-8d43-5f452e6649ed" providerId="ADAL" clId="{0701483E-1002-864D-801F-AAA4D9B4C7EF}" dt="2022-07-10T22:50:59.487" v="2964" actId="20577"/>
          <ac:spMkLst>
            <pc:docMk/>
            <pc:sldMk cId="981671777" sldId="296"/>
            <ac:spMk id="2" creationId="{54176327-8CC4-4356-8BBB-DC4965CE9857}"/>
          </ac:spMkLst>
        </pc:spChg>
        <pc:spChg chg="add mod">
          <ac:chgData name="Kirst, Jason" userId="f473ae78-52d6-4e1d-8d43-5f452e6649ed" providerId="ADAL" clId="{0701483E-1002-864D-801F-AAA4D9B4C7EF}" dt="2022-07-10T22:53:26.647" v="2990" actId="207"/>
          <ac:spMkLst>
            <pc:docMk/>
            <pc:sldMk cId="981671777" sldId="296"/>
            <ac:spMk id="8" creationId="{11AA791B-8422-9A4A-F16E-0AC0B8AE90F2}"/>
          </ac:spMkLst>
        </pc:spChg>
        <pc:spChg chg="add mod">
          <ac:chgData name="Kirst, Jason" userId="f473ae78-52d6-4e1d-8d43-5f452e6649ed" providerId="ADAL" clId="{0701483E-1002-864D-801F-AAA4D9B4C7EF}" dt="2022-07-10T22:56:57.803" v="3126" actId="207"/>
          <ac:spMkLst>
            <pc:docMk/>
            <pc:sldMk cId="981671777" sldId="296"/>
            <ac:spMk id="13" creationId="{B24ECDA4-6DA3-A38F-5142-8F770678A7EE}"/>
          </ac:spMkLst>
        </pc:spChg>
        <pc:spChg chg="add mod">
          <ac:chgData name="Kirst, Jason" userId="f473ae78-52d6-4e1d-8d43-5f452e6649ed" providerId="ADAL" clId="{0701483E-1002-864D-801F-AAA4D9B4C7EF}" dt="2022-07-10T22:56:45.921" v="3124"/>
          <ac:spMkLst>
            <pc:docMk/>
            <pc:sldMk cId="981671777" sldId="296"/>
            <ac:spMk id="14" creationId="{DED08225-845A-916F-CBA2-F2545ED23019}"/>
          </ac:spMkLst>
        </pc:spChg>
        <pc:picChg chg="del">
          <ac:chgData name="Kirst, Jason" userId="f473ae78-52d6-4e1d-8d43-5f452e6649ed" providerId="ADAL" clId="{0701483E-1002-864D-801F-AAA4D9B4C7EF}" dt="2022-07-10T23:45:04.851" v="5425" actId="478"/>
          <ac:picMkLst>
            <pc:docMk/>
            <pc:sldMk cId="981671777" sldId="296"/>
            <ac:picMk id="4" creationId="{4766F2D1-BB0C-CCB3-5E34-BB8A24F5EF08}"/>
          </ac:picMkLst>
        </pc:picChg>
        <pc:picChg chg="add mod">
          <ac:chgData name="Kirst, Jason" userId="f473ae78-52d6-4e1d-8d43-5f452e6649ed" providerId="ADAL" clId="{0701483E-1002-864D-801F-AAA4D9B4C7EF}" dt="2022-07-10T22:53:15.999" v="2988" actId="1076"/>
          <ac:picMkLst>
            <pc:docMk/>
            <pc:sldMk cId="981671777" sldId="296"/>
            <ac:picMk id="5" creationId="{B8F53D81-4F4B-333E-58EF-2482AB12CA16}"/>
          </ac:picMkLst>
        </pc:picChg>
        <pc:cxnChg chg="add mod">
          <ac:chgData name="Kirst, Jason" userId="f473ae78-52d6-4e1d-8d43-5f452e6649ed" providerId="ADAL" clId="{0701483E-1002-864D-801F-AAA4D9B4C7EF}" dt="2022-07-10T22:52:44.877" v="2978" actId="692"/>
          <ac:cxnSpMkLst>
            <pc:docMk/>
            <pc:sldMk cId="981671777" sldId="296"/>
            <ac:cxnSpMk id="7" creationId="{F511D7DE-2D51-B206-401B-501D11A20FB2}"/>
          </ac:cxnSpMkLst>
        </pc:cxnChg>
        <pc:cxnChg chg="add mod">
          <ac:chgData name="Kirst, Jason" userId="f473ae78-52d6-4e1d-8d43-5f452e6649ed" providerId="ADAL" clId="{0701483E-1002-864D-801F-AAA4D9B4C7EF}" dt="2022-07-10T22:54:58.811" v="2999" actId="692"/>
          <ac:cxnSpMkLst>
            <pc:docMk/>
            <pc:sldMk cId="981671777" sldId="296"/>
            <ac:cxnSpMk id="10" creationId="{EFE94275-294F-77EE-DE18-7BFF7F73DF32}"/>
          </ac:cxnSpMkLst>
        </pc:cxnChg>
        <pc:cxnChg chg="add mod">
          <ac:chgData name="Kirst, Jason" userId="f473ae78-52d6-4e1d-8d43-5f452e6649ed" providerId="ADAL" clId="{0701483E-1002-864D-801F-AAA4D9B4C7EF}" dt="2022-07-10T22:54:58.811" v="2999" actId="692"/>
          <ac:cxnSpMkLst>
            <pc:docMk/>
            <pc:sldMk cId="981671777" sldId="296"/>
            <ac:cxnSpMk id="12" creationId="{4A91971B-0331-CFE2-11BC-64BB6FA731B9}"/>
          </ac:cxnSpMkLst>
        </pc:cxnChg>
      </pc:sldChg>
      <pc:sldChg chg="addSp modSp mod setBg">
        <pc:chgData name="Kirst, Jason" userId="f473ae78-52d6-4e1d-8d43-5f452e6649ed" providerId="ADAL" clId="{0701483E-1002-864D-801F-AAA4D9B4C7EF}" dt="2022-07-10T23:53:25.672" v="5708"/>
        <pc:sldMkLst>
          <pc:docMk/>
          <pc:sldMk cId="3093198887" sldId="298"/>
        </pc:sldMkLst>
        <pc:spChg chg="add mod">
          <ac:chgData name="Kirst, Jason" userId="f473ae78-52d6-4e1d-8d43-5f452e6649ed" providerId="ADAL" clId="{0701483E-1002-864D-801F-AAA4D9B4C7EF}" dt="2022-07-10T23:53:16.541" v="5706" actId="1076"/>
          <ac:spMkLst>
            <pc:docMk/>
            <pc:sldMk cId="3093198887" sldId="298"/>
            <ac:spMk id="4" creationId="{CAE2AF8D-3391-D5EB-A7D4-35253EDA324D}"/>
          </ac:spMkLst>
        </pc:spChg>
      </pc:sldChg>
      <pc:sldChg chg="addSp modSp mod">
        <pc:chgData name="Kirst, Jason" userId="f473ae78-52d6-4e1d-8d43-5f452e6649ed" providerId="ADAL" clId="{0701483E-1002-864D-801F-AAA4D9B4C7EF}" dt="2022-07-06T01:04:50.486" v="310" actId="1076"/>
        <pc:sldMkLst>
          <pc:docMk/>
          <pc:sldMk cId="280316088" sldId="299"/>
        </pc:sldMkLst>
        <pc:spChg chg="add mod">
          <ac:chgData name="Kirst, Jason" userId="f473ae78-52d6-4e1d-8d43-5f452e6649ed" providerId="ADAL" clId="{0701483E-1002-864D-801F-AAA4D9B4C7EF}" dt="2022-07-06T01:04:50.486" v="310" actId="1076"/>
          <ac:spMkLst>
            <pc:docMk/>
            <pc:sldMk cId="280316088" sldId="299"/>
            <ac:spMk id="49" creationId="{C1527589-8A33-0FEE-2BEE-FBE8D7085AB3}"/>
          </ac:spMkLst>
        </pc:spChg>
      </pc:sldChg>
      <pc:sldChg chg="addSp delSp modSp mod">
        <pc:chgData name="Kirst, Jason" userId="f473ae78-52d6-4e1d-8d43-5f452e6649ed" providerId="ADAL" clId="{0701483E-1002-864D-801F-AAA4D9B4C7EF}" dt="2022-07-09T21:59:14.655" v="384" actId="1076"/>
        <pc:sldMkLst>
          <pc:docMk/>
          <pc:sldMk cId="1385553969" sldId="302"/>
        </pc:sldMkLst>
        <pc:spChg chg="del">
          <ac:chgData name="Kirst, Jason" userId="f473ae78-52d6-4e1d-8d43-5f452e6649ed" providerId="ADAL" clId="{0701483E-1002-864D-801F-AAA4D9B4C7EF}" dt="2022-07-06T01:26:04.538" v="352" actId="478"/>
          <ac:spMkLst>
            <pc:docMk/>
            <pc:sldMk cId="1385553969" sldId="302"/>
            <ac:spMk id="2" creationId="{8B78C759-C687-440F-8CAE-D3071F1AB630}"/>
          </ac:spMkLst>
        </pc:spChg>
        <pc:spChg chg="del">
          <ac:chgData name="Kirst, Jason" userId="f473ae78-52d6-4e1d-8d43-5f452e6649ed" providerId="ADAL" clId="{0701483E-1002-864D-801F-AAA4D9B4C7EF}" dt="2022-07-06T01:09:14.136" v="311" actId="478"/>
          <ac:spMkLst>
            <pc:docMk/>
            <pc:sldMk cId="1385553969" sldId="302"/>
            <ac:spMk id="3" creationId="{AB0AB2AC-B7E6-6849-9AE9-697369407F8F}"/>
          </ac:spMkLst>
        </pc:spChg>
        <pc:spChg chg="add mod">
          <ac:chgData name="Kirst, Jason" userId="f473ae78-52d6-4e1d-8d43-5f452e6649ed" providerId="ADAL" clId="{0701483E-1002-864D-801F-AAA4D9B4C7EF}" dt="2022-07-06T01:09:50.422" v="316" actId="1076"/>
          <ac:spMkLst>
            <pc:docMk/>
            <pc:sldMk cId="1385553969" sldId="302"/>
            <ac:spMk id="8" creationId="{94A819A1-08D3-FF62-D947-846064F5BFAD}"/>
          </ac:spMkLst>
        </pc:spChg>
        <pc:graphicFrameChg chg="add mod modGraphic">
          <ac:chgData name="Kirst, Jason" userId="f473ae78-52d6-4e1d-8d43-5f452e6649ed" providerId="ADAL" clId="{0701483E-1002-864D-801F-AAA4D9B4C7EF}" dt="2022-07-09T21:59:14.655" v="384" actId="1076"/>
          <ac:graphicFrameMkLst>
            <pc:docMk/>
            <pc:sldMk cId="1385553969" sldId="302"/>
            <ac:graphicFrameMk id="2" creationId="{25D7D425-C44E-5BBB-679F-009864ADACFE}"/>
          </ac:graphicFrameMkLst>
        </pc:graphicFrameChg>
        <pc:graphicFrameChg chg="add del mod modGraphic">
          <ac:chgData name="Kirst, Jason" userId="f473ae78-52d6-4e1d-8d43-5f452e6649ed" providerId="ADAL" clId="{0701483E-1002-864D-801F-AAA4D9B4C7EF}" dt="2022-07-06T01:28:31.898" v="358" actId="21"/>
          <ac:graphicFrameMkLst>
            <pc:docMk/>
            <pc:sldMk cId="1385553969" sldId="302"/>
            <ac:graphicFrameMk id="7" creationId="{48093F5F-C707-51CC-D4E8-6481809D7874}"/>
          </ac:graphicFrameMkLst>
        </pc:graphicFrameChg>
        <pc:graphicFrameChg chg="add mod modGraphic">
          <ac:chgData name="Kirst, Jason" userId="f473ae78-52d6-4e1d-8d43-5f452e6649ed" providerId="ADAL" clId="{0701483E-1002-864D-801F-AAA4D9B4C7EF}" dt="2022-07-06T01:29:12.997" v="364" actId="14100"/>
          <ac:graphicFrameMkLst>
            <pc:docMk/>
            <pc:sldMk cId="1385553969" sldId="302"/>
            <ac:graphicFrameMk id="9" creationId="{C6B904BA-0777-8E6F-8DF6-57FA36DB1FC0}"/>
          </ac:graphicFrameMkLst>
        </pc:graphicFrameChg>
        <pc:picChg chg="add mod modCrop">
          <ac:chgData name="Kirst, Jason" userId="f473ae78-52d6-4e1d-8d43-5f452e6649ed" providerId="ADAL" clId="{0701483E-1002-864D-801F-AAA4D9B4C7EF}" dt="2022-07-06T01:09:30.551" v="314" actId="732"/>
          <ac:picMkLst>
            <pc:docMk/>
            <pc:sldMk cId="1385553969" sldId="302"/>
            <ac:picMk id="5" creationId="{B3671D32-348D-3479-D02A-9552261EE0D8}"/>
          </ac:picMkLst>
        </pc:picChg>
      </pc:sldChg>
      <pc:sldChg chg="addSp delSp modSp mod">
        <pc:chgData name="Kirst, Jason" userId="f473ae78-52d6-4e1d-8d43-5f452e6649ed" providerId="ADAL" clId="{0701483E-1002-864D-801F-AAA4D9B4C7EF}" dt="2022-07-06T01:23:05.509" v="346"/>
        <pc:sldMkLst>
          <pc:docMk/>
          <pc:sldMk cId="334532777" sldId="303"/>
        </pc:sldMkLst>
        <pc:spChg chg="del">
          <ac:chgData name="Kirst, Jason" userId="f473ae78-52d6-4e1d-8d43-5f452e6649ed" providerId="ADAL" clId="{0701483E-1002-864D-801F-AAA4D9B4C7EF}" dt="2022-07-06T01:22:49.508" v="344" actId="478"/>
          <ac:spMkLst>
            <pc:docMk/>
            <pc:sldMk cId="334532777" sldId="303"/>
            <ac:spMk id="5" creationId="{1B07C49E-AFFC-EC46-8930-E4D428F5F943}"/>
          </ac:spMkLst>
        </pc:spChg>
        <pc:spChg chg="add mod">
          <ac:chgData name="Kirst, Jason" userId="f473ae78-52d6-4e1d-8d43-5f452e6649ed" providerId="ADAL" clId="{0701483E-1002-864D-801F-AAA4D9B4C7EF}" dt="2022-07-06T01:23:05.509" v="346"/>
          <ac:spMkLst>
            <pc:docMk/>
            <pc:sldMk cId="334532777" sldId="303"/>
            <ac:spMk id="6" creationId="{D3CD880F-AA42-FC8C-FC61-8A9E0C943603}"/>
          </ac:spMkLst>
        </pc:spChg>
        <pc:picChg chg="add mod modCrop">
          <ac:chgData name="Kirst, Jason" userId="f473ae78-52d6-4e1d-8d43-5f452e6649ed" providerId="ADAL" clId="{0701483E-1002-864D-801F-AAA4D9B4C7EF}" dt="2022-07-06T01:22:57.940" v="345" actId="732"/>
          <ac:picMkLst>
            <pc:docMk/>
            <pc:sldMk cId="334532777" sldId="303"/>
            <ac:picMk id="2" creationId="{17C23BEC-D251-02C3-963E-4F58DB180C77}"/>
          </ac:picMkLst>
        </pc:picChg>
      </pc:sldChg>
      <pc:sldChg chg="addSp delSp modSp mod">
        <pc:chgData name="Kirst, Jason" userId="f473ae78-52d6-4e1d-8d43-5f452e6649ed" providerId="ADAL" clId="{0701483E-1002-864D-801F-AAA4D9B4C7EF}" dt="2022-07-10T00:31:01.899" v="1022" actId="20577"/>
        <pc:sldMkLst>
          <pc:docMk/>
          <pc:sldMk cId="3869789237" sldId="304"/>
        </pc:sldMkLst>
        <pc:spChg chg="add mod">
          <ac:chgData name="Kirst, Jason" userId="f473ae78-52d6-4e1d-8d43-5f452e6649ed" providerId="ADAL" clId="{0701483E-1002-864D-801F-AAA4D9B4C7EF}" dt="2022-07-10T00:24:36.637" v="689" actId="1076"/>
          <ac:spMkLst>
            <pc:docMk/>
            <pc:sldMk cId="3869789237" sldId="304"/>
            <ac:spMk id="6" creationId="{2B6CF045-26B5-1D39-9597-69FE78E66AFA}"/>
          </ac:spMkLst>
        </pc:spChg>
        <pc:spChg chg="add mod">
          <ac:chgData name="Kirst, Jason" userId="f473ae78-52d6-4e1d-8d43-5f452e6649ed" providerId="ADAL" clId="{0701483E-1002-864D-801F-AAA4D9B4C7EF}" dt="2022-07-10T00:24:28.661" v="688"/>
          <ac:spMkLst>
            <pc:docMk/>
            <pc:sldMk cId="3869789237" sldId="304"/>
            <ac:spMk id="7" creationId="{AF17DCE6-F51E-DCE5-692F-B9BBF00D2F1D}"/>
          </ac:spMkLst>
        </pc:spChg>
        <pc:spChg chg="add mod">
          <ac:chgData name="Kirst, Jason" userId="f473ae78-52d6-4e1d-8d43-5f452e6649ed" providerId="ADAL" clId="{0701483E-1002-864D-801F-AAA4D9B4C7EF}" dt="2022-07-10T00:24:58.544" v="736" actId="20577"/>
          <ac:spMkLst>
            <pc:docMk/>
            <pc:sldMk cId="3869789237" sldId="304"/>
            <ac:spMk id="9" creationId="{3E95C6F3-3675-1C4C-1015-6A5CAE1BF897}"/>
          </ac:spMkLst>
        </pc:spChg>
        <pc:spChg chg="add mod">
          <ac:chgData name="Kirst, Jason" userId="f473ae78-52d6-4e1d-8d43-5f452e6649ed" providerId="ADAL" clId="{0701483E-1002-864D-801F-AAA4D9B4C7EF}" dt="2022-07-10T00:25:14.963" v="737" actId="571"/>
          <ac:spMkLst>
            <pc:docMk/>
            <pc:sldMk cId="3869789237" sldId="304"/>
            <ac:spMk id="10" creationId="{2A2113E2-5EAD-0129-1842-61975E19CFD8}"/>
          </ac:spMkLst>
        </pc:spChg>
        <pc:spChg chg="add mod">
          <ac:chgData name="Kirst, Jason" userId="f473ae78-52d6-4e1d-8d43-5f452e6649ed" providerId="ADAL" clId="{0701483E-1002-864D-801F-AAA4D9B4C7EF}" dt="2022-07-10T00:26:24.009" v="758" actId="1076"/>
          <ac:spMkLst>
            <pc:docMk/>
            <pc:sldMk cId="3869789237" sldId="304"/>
            <ac:spMk id="11" creationId="{650BDF5F-C0A8-8FD7-115E-D63CCA6554B9}"/>
          </ac:spMkLst>
        </pc:spChg>
        <pc:spChg chg="add mod">
          <ac:chgData name="Kirst, Jason" userId="f473ae78-52d6-4e1d-8d43-5f452e6649ed" providerId="ADAL" clId="{0701483E-1002-864D-801F-AAA4D9B4C7EF}" dt="2022-07-10T00:26:35.283" v="775" actId="1076"/>
          <ac:spMkLst>
            <pc:docMk/>
            <pc:sldMk cId="3869789237" sldId="304"/>
            <ac:spMk id="13" creationId="{8CE4E950-4D8A-666A-2ACD-F4DB4C4BAC49}"/>
          </ac:spMkLst>
        </pc:spChg>
        <pc:spChg chg="add mod">
          <ac:chgData name="Kirst, Jason" userId="f473ae78-52d6-4e1d-8d43-5f452e6649ed" providerId="ADAL" clId="{0701483E-1002-864D-801F-AAA4D9B4C7EF}" dt="2022-07-10T00:26:48.104" v="778" actId="14100"/>
          <ac:spMkLst>
            <pc:docMk/>
            <pc:sldMk cId="3869789237" sldId="304"/>
            <ac:spMk id="14" creationId="{B97DCC63-7764-0985-1003-C969C3DBD5B6}"/>
          </ac:spMkLst>
        </pc:spChg>
        <pc:spChg chg="add mod">
          <ac:chgData name="Kirst, Jason" userId="f473ae78-52d6-4e1d-8d43-5f452e6649ed" providerId="ADAL" clId="{0701483E-1002-864D-801F-AAA4D9B4C7EF}" dt="2022-07-10T00:26:51.296" v="779" actId="14100"/>
          <ac:spMkLst>
            <pc:docMk/>
            <pc:sldMk cId="3869789237" sldId="304"/>
            <ac:spMk id="15" creationId="{B5FD50E8-535E-8F9C-15B3-AB63063F938E}"/>
          </ac:spMkLst>
        </pc:spChg>
        <pc:spChg chg="add del mod">
          <ac:chgData name="Kirst, Jason" userId="f473ae78-52d6-4e1d-8d43-5f452e6649ed" providerId="ADAL" clId="{0701483E-1002-864D-801F-AAA4D9B4C7EF}" dt="2022-07-10T00:26:03.186" v="755" actId="478"/>
          <ac:spMkLst>
            <pc:docMk/>
            <pc:sldMk cId="3869789237" sldId="304"/>
            <ac:spMk id="17" creationId="{D711A133-BF9A-7251-9BE6-167FF133B2E1}"/>
          </ac:spMkLst>
        </pc:spChg>
        <pc:spChg chg="add mod">
          <ac:chgData name="Kirst, Jason" userId="f473ae78-52d6-4e1d-8d43-5f452e6649ed" providerId="ADAL" clId="{0701483E-1002-864D-801F-AAA4D9B4C7EF}" dt="2022-07-10T00:28:38.429" v="852" actId="20577"/>
          <ac:spMkLst>
            <pc:docMk/>
            <pc:sldMk cId="3869789237" sldId="304"/>
            <ac:spMk id="24" creationId="{FBE1242B-7BD1-326C-114B-0AA8AF0A07EB}"/>
          </ac:spMkLst>
        </pc:spChg>
        <pc:spChg chg="add mod">
          <ac:chgData name="Kirst, Jason" userId="f473ae78-52d6-4e1d-8d43-5f452e6649ed" providerId="ADAL" clId="{0701483E-1002-864D-801F-AAA4D9B4C7EF}" dt="2022-07-10T00:31:01.899" v="1022" actId="20577"/>
          <ac:spMkLst>
            <pc:docMk/>
            <pc:sldMk cId="3869789237" sldId="304"/>
            <ac:spMk id="25" creationId="{382029E6-CECC-F535-6036-1AEEF9A28DFC}"/>
          </ac:spMkLst>
        </pc:spChg>
        <pc:cxnChg chg="add mod">
          <ac:chgData name="Kirst, Jason" userId="f473ae78-52d6-4e1d-8d43-5f452e6649ed" providerId="ADAL" clId="{0701483E-1002-864D-801F-AAA4D9B4C7EF}" dt="2022-07-10T00:24:36.637" v="689" actId="1076"/>
          <ac:cxnSpMkLst>
            <pc:docMk/>
            <pc:sldMk cId="3869789237" sldId="304"/>
            <ac:cxnSpMk id="8" creationId="{BC36D28E-DE32-46DA-3D73-5617031B3D18}"/>
          </ac:cxnSpMkLst>
        </pc:cxnChg>
        <pc:cxnChg chg="add mod">
          <ac:chgData name="Kirst, Jason" userId="f473ae78-52d6-4e1d-8d43-5f452e6649ed" providerId="ADAL" clId="{0701483E-1002-864D-801F-AAA4D9B4C7EF}" dt="2022-07-10T00:26:24.009" v="758" actId="1076"/>
          <ac:cxnSpMkLst>
            <pc:docMk/>
            <pc:sldMk cId="3869789237" sldId="304"/>
            <ac:cxnSpMk id="12" creationId="{AE8900F7-60B0-3716-2ED3-63DEE186667D}"/>
          </ac:cxnSpMkLst>
        </pc:cxnChg>
        <pc:cxnChg chg="add mod">
          <ac:chgData name="Kirst, Jason" userId="f473ae78-52d6-4e1d-8d43-5f452e6649ed" providerId="ADAL" clId="{0701483E-1002-864D-801F-AAA4D9B4C7EF}" dt="2022-07-10T00:26:51.296" v="779" actId="14100"/>
          <ac:cxnSpMkLst>
            <pc:docMk/>
            <pc:sldMk cId="3869789237" sldId="304"/>
            <ac:cxnSpMk id="16" creationId="{46EED6EF-86FE-7CCA-CE2C-1BE3305452E5}"/>
          </ac:cxnSpMkLst>
        </pc:cxnChg>
      </pc:sldChg>
      <pc:sldChg chg="addSp modSp mod">
        <pc:chgData name="Kirst, Jason" userId="f473ae78-52d6-4e1d-8d43-5f452e6649ed" providerId="ADAL" clId="{0701483E-1002-864D-801F-AAA4D9B4C7EF}" dt="2022-07-10T02:57:40.059" v="1231" actId="207"/>
        <pc:sldMkLst>
          <pc:docMk/>
          <pc:sldMk cId="80090182" sldId="305"/>
        </pc:sldMkLst>
        <pc:spChg chg="add mod">
          <ac:chgData name="Kirst, Jason" userId="f473ae78-52d6-4e1d-8d43-5f452e6649ed" providerId="ADAL" clId="{0701483E-1002-864D-801F-AAA4D9B4C7EF}" dt="2022-07-10T02:57:40.059" v="1231" actId="207"/>
          <ac:spMkLst>
            <pc:docMk/>
            <pc:sldMk cId="80090182" sldId="305"/>
            <ac:spMk id="6" creationId="{88A8F540-2501-38E9-8E95-7D81F444558D}"/>
          </ac:spMkLst>
        </pc:spChg>
        <pc:picChg chg="mod">
          <ac:chgData name="Kirst, Jason" userId="f473ae78-52d6-4e1d-8d43-5f452e6649ed" providerId="ADAL" clId="{0701483E-1002-864D-801F-AAA4D9B4C7EF}" dt="2022-07-10T02:53:58.717" v="1027" actId="1038"/>
          <ac:picMkLst>
            <pc:docMk/>
            <pc:sldMk cId="80090182" sldId="305"/>
            <ac:picMk id="2" creationId="{827F07F8-B553-5B6C-C0B3-8DB9D5077359}"/>
          </ac:picMkLst>
        </pc:picChg>
      </pc:sldChg>
      <pc:sldChg chg="addSp modSp mod">
        <pc:chgData name="Kirst, Jason" userId="f473ae78-52d6-4e1d-8d43-5f452e6649ed" providerId="ADAL" clId="{0701483E-1002-864D-801F-AAA4D9B4C7EF}" dt="2022-07-10T03:09:19.580" v="1281" actId="20577"/>
        <pc:sldMkLst>
          <pc:docMk/>
          <pc:sldMk cId="3145340593" sldId="306"/>
        </pc:sldMkLst>
        <pc:spChg chg="add mod">
          <ac:chgData name="Kirst, Jason" userId="f473ae78-52d6-4e1d-8d43-5f452e6649ed" providerId="ADAL" clId="{0701483E-1002-864D-801F-AAA4D9B4C7EF}" dt="2022-07-10T03:08:26.806" v="1268" actId="1076"/>
          <ac:spMkLst>
            <pc:docMk/>
            <pc:sldMk cId="3145340593" sldId="306"/>
            <ac:spMk id="6" creationId="{908FF9D8-4DF2-E30C-B060-37C88D18516F}"/>
          </ac:spMkLst>
        </pc:spChg>
        <pc:spChg chg="add mod">
          <ac:chgData name="Kirst, Jason" userId="f473ae78-52d6-4e1d-8d43-5f452e6649ed" providerId="ADAL" clId="{0701483E-1002-864D-801F-AAA4D9B4C7EF}" dt="2022-07-10T03:01:34.807" v="1240"/>
          <ac:spMkLst>
            <pc:docMk/>
            <pc:sldMk cId="3145340593" sldId="306"/>
            <ac:spMk id="7" creationId="{4063A14A-47C4-6425-62DC-49A04EC2ED36}"/>
          </ac:spMkLst>
        </pc:spChg>
        <pc:spChg chg="add mod">
          <ac:chgData name="Kirst, Jason" userId="f473ae78-52d6-4e1d-8d43-5f452e6649ed" providerId="ADAL" clId="{0701483E-1002-864D-801F-AAA4D9B4C7EF}" dt="2022-07-10T03:03:17.746" v="1243" actId="1076"/>
          <ac:spMkLst>
            <pc:docMk/>
            <pc:sldMk cId="3145340593" sldId="306"/>
            <ac:spMk id="9" creationId="{77998C6A-7948-815B-5429-DBF3216BBE23}"/>
          </ac:spMkLst>
        </pc:spChg>
        <pc:spChg chg="add mod">
          <ac:chgData name="Kirst, Jason" userId="f473ae78-52d6-4e1d-8d43-5f452e6649ed" providerId="ADAL" clId="{0701483E-1002-864D-801F-AAA4D9B4C7EF}" dt="2022-07-10T03:06:00.202" v="1248" actId="1076"/>
          <ac:spMkLst>
            <pc:docMk/>
            <pc:sldMk cId="3145340593" sldId="306"/>
            <ac:spMk id="11" creationId="{4D6CA37E-70F0-A550-11FE-54F67B831D6F}"/>
          </ac:spMkLst>
        </pc:spChg>
        <pc:spChg chg="add mod">
          <ac:chgData name="Kirst, Jason" userId="f473ae78-52d6-4e1d-8d43-5f452e6649ed" providerId="ADAL" clId="{0701483E-1002-864D-801F-AAA4D9B4C7EF}" dt="2022-07-10T03:05:53.509" v="1247" actId="1076"/>
          <ac:spMkLst>
            <pc:docMk/>
            <pc:sldMk cId="3145340593" sldId="306"/>
            <ac:spMk id="12" creationId="{20915AC4-C31B-0B23-B7D7-5907BDD94AA8}"/>
          </ac:spMkLst>
        </pc:spChg>
        <pc:spChg chg="add mod">
          <ac:chgData name="Kirst, Jason" userId="f473ae78-52d6-4e1d-8d43-5f452e6649ed" providerId="ADAL" clId="{0701483E-1002-864D-801F-AAA4D9B4C7EF}" dt="2022-07-10T03:06:18.088" v="1267" actId="20577"/>
          <ac:spMkLst>
            <pc:docMk/>
            <pc:sldMk cId="3145340593" sldId="306"/>
            <ac:spMk id="14" creationId="{5D7AC965-3E42-C766-C732-3335EF38D70F}"/>
          </ac:spMkLst>
        </pc:spChg>
        <pc:spChg chg="add mod">
          <ac:chgData name="Kirst, Jason" userId="f473ae78-52d6-4e1d-8d43-5f452e6649ed" providerId="ADAL" clId="{0701483E-1002-864D-801F-AAA4D9B4C7EF}" dt="2022-07-10T03:09:19.580" v="1281" actId="20577"/>
          <ac:spMkLst>
            <pc:docMk/>
            <pc:sldMk cId="3145340593" sldId="306"/>
            <ac:spMk id="18" creationId="{DB58C4B6-39B8-C06B-A9ED-1BFE31EFEA15}"/>
          </ac:spMkLst>
        </pc:spChg>
        <pc:cxnChg chg="add mod">
          <ac:chgData name="Kirst, Jason" userId="f473ae78-52d6-4e1d-8d43-5f452e6649ed" providerId="ADAL" clId="{0701483E-1002-864D-801F-AAA4D9B4C7EF}" dt="2022-07-10T03:08:26.806" v="1268" actId="1076"/>
          <ac:cxnSpMkLst>
            <pc:docMk/>
            <pc:sldMk cId="3145340593" sldId="306"/>
            <ac:cxnSpMk id="8" creationId="{AF953FC2-EE01-4F21-9F42-6421F6F6C1DB}"/>
          </ac:cxnSpMkLst>
        </pc:cxnChg>
        <pc:cxnChg chg="add mod">
          <ac:chgData name="Kirst, Jason" userId="f473ae78-52d6-4e1d-8d43-5f452e6649ed" providerId="ADAL" clId="{0701483E-1002-864D-801F-AAA4D9B4C7EF}" dt="2022-07-10T03:06:00.202" v="1248" actId="1076"/>
          <ac:cxnSpMkLst>
            <pc:docMk/>
            <pc:sldMk cId="3145340593" sldId="306"/>
            <ac:cxnSpMk id="13" creationId="{93EB7AF5-418C-49ED-2B6E-3EB33871D0D1}"/>
          </ac:cxnSpMkLst>
        </pc:cxnChg>
      </pc:sldChg>
      <pc:sldChg chg="addSp modSp">
        <pc:chgData name="Kirst, Jason" userId="f473ae78-52d6-4e1d-8d43-5f452e6649ed" providerId="ADAL" clId="{0701483E-1002-864D-801F-AAA4D9B4C7EF}" dt="2022-07-10T03:10:11.321" v="1282"/>
        <pc:sldMkLst>
          <pc:docMk/>
          <pc:sldMk cId="1106727586" sldId="307"/>
        </pc:sldMkLst>
        <pc:spChg chg="add mod">
          <ac:chgData name="Kirst, Jason" userId="f473ae78-52d6-4e1d-8d43-5f452e6649ed" providerId="ADAL" clId="{0701483E-1002-864D-801F-AAA4D9B4C7EF}" dt="2022-07-10T03:10:11.321" v="1282"/>
          <ac:spMkLst>
            <pc:docMk/>
            <pc:sldMk cId="1106727586" sldId="307"/>
            <ac:spMk id="6" creationId="{84B18D25-78BA-CB82-C60E-DAD25383F997}"/>
          </ac:spMkLst>
        </pc:spChg>
      </pc:sldChg>
      <pc:sldChg chg="addSp modSp mod">
        <pc:chgData name="Kirst, Jason" userId="f473ae78-52d6-4e1d-8d43-5f452e6649ed" providerId="ADAL" clId="{0701483E-1002-864D-801F-AAA4D9B4C7EF}" dt="2022-07-10T03:13:47.073" v="1286" actId="1076"/>
        <pc:sldMkLst>
          <pc:docMk/>
          <pc:sldMk cId="706594483" sldId="308"/>
        </pc:sldMkLst>
        <pc:spChg chg="add mod">
          <ac:chgData name="Kirst, Jason" userId="f473ae78-52d6-4e1d-8d43-5f452e6649ed" providerId="ADAL" clId="{0701483E-1002-864D-801F-AAA4D9B4C7EF}" dt="2022-07-10T03:13:47.073" v="1286" actId="1076"/>
          <ac:spMkLst>
            <pc:docMk/>
            <pc:sldMk cId="706594483" sldId="308"/>
            <ac:spMk id="6" creationId="{D4D4075E-AE89-851A-758D-FD73B3258E37}"/>
          </ac:spMkLst>
        </pc:spChg>
        <pc:picChg chg="mod">
          <ac:chgData name="Kirst, Jason" userId="f473ae78-52d6-4e1d-8d43-5f452e6649ed" providerId="ADAL" clId="{0701483E-1002-864D-801F-AAA4D9B4C7EF}" dt="2022-07-10T03:10:34.422" v="1283" actId="1076"/>
          <ac:picMkLst>
            <pc:docMk/>
            <pc:sldMk cId="706594483" sldId="308"/>
            <ac:picMk id="2" creationId="{E95DCE69-48DF-AFFA-BCF2-248D8ED81AD9}"/>
          </ac:picMkLst>
        </pc:picChg>
      </pc:sldChg>
      <pc:sldChg chg="addSp modSp mod">
        <pc:chgData name="Kirst, Jason" userId="f473ae78-52d6-4e1d-8d43-5f452e6649ed" providerId="ADAL" clId="{0701483E-1002-864D-801F-AAA4D9B4C7EF}" dt="2022-07-10T20:11:26.176" v="1540" actId="313"/>
        <pc:sldMkLst>
          <pc:docMk/>
          <pc:sldMk cId="1794738657" sldId="309"/>
        </pc:sldMkLst>
        <pc:spChg chg="add mod">
          <ac:chgData name="Kirst, Jason" userId="f473ae78-52d6-4e1d-8d43-5f452e6649ed" providerId="ADAL" clId="{0701483E-1002-864D-801F-AAA4D9B4C7EF}" dt="2022-07-10T20:11:26.176" v="1540" actId="313"/>
          <ac:spMkLst>
            <pc:docMk/>
            <pc:sldMk cId="1794738657" sldId="309"/>
            <ac:spMk id="6" creationId="{DB4C6538-05FC-8CA2-9C37-44A29F5C73C3}"/>
          </ac:spMkLst>
        </pc:spChg>
        <pc:picChg chg="add mod">
          <ac:chgData name="Kirst, Jason" userId="f473ae78-52d6-4e1d-8d43-5f452e6649ed" providerId="ADAL" clId="{0701483E-1002-864D-801F-AAA4D9B4C7EF}" dt="2022-07-10T20:09:09.191" v="1429" actId="1076"/>
          <ac:picMkLst>
            <pc:docMk/>
            <pc:sldMk cId="1794738657" sldId="309"/>
            <ac:picMk id="5" creationId="{8814F4FF-7154-C8BB-E426-3680A586B88A}"/>
          </ac:picMkLst>
        </pc:picChg>
      </pc:sldChg>
      <pc:sldChg chg="addSp delSp modSp mod">
        <pc:chgData name="Kirst, Jason" userId="f473ae78-52d6-4e1d-8d43-5f452e6649ed" providerId="ADAL" clId="{0701483E-1002-864D-801F-AAA4D9B4C7EF}" dt="2022-07-10T20:17:48.393" v="1707" actId="20577"/>
        <pc:sldMkLst>
          <pc:docMk/>
          <pc:sldMk cId="4010014743" sldId="310"/>
        </pc:sldMkLst>
        <pc:spChg chg="add mod">
          <ac:chgData name="Kirst, Jason" userId="f473ae78-52d6-4e1d-8d43-5f452e6649ed" providerId="ADAL" clId="{0701483E-1002-864D-801F-AAA4D9B4C7EF}" dt="2022-07-10T20:17:48.393" v="1707" actId="20577"/>
          <ac:spMkLst>
            <pc:docMk/>
            <pc:sldMk cId="4010014743" sldId="310"/>
            <ac:spMk id="7" creationId="{1E9EF6BC-0342-2007-F1C4-6586D113A6AC}"/>
          </ac:spMkLst>
        </pc:spChg>
        <pc:graphicFrameChg chg="add mod modGraphic">
          <ac:chgData name="Kirst, Jason" userId="f473ae78-52d6-4e1d-8d43-5f452e6649ed" providerId="ADAL" clId="{0701483E-1002-864D-801F-AAA4D9B4C7EF}" dt="2022-07-10T20:15:27.938" v="1599" actId="20577"/>
          <ac:graphicFrameMkLst>
            <pc:docMk/>
            <pc:sldMk cId="4010014743" sldId="310"/>
            <ac:graphicFrameMk id="5" creationId="{F09A0CCF-065C-1918-6EF5-D547F87BC71C}"/>
          </ac:graphicFrameMkLst>
        </pc:graphicFrameChg>
        <pc:picChg chg="del">
          <ac:chgData name="Kirst, Jason" userId="f473ae78-52d6-4e1d-8d43-5f452e6649ed" providerId="ADAL" clId="{0701483E-1002-864D-801F-AAA4D9B4C7EF}" dt="2022-07-10T20:15:36.314" v="1600" actId="478"/>
          <ac:picMkLst>
            <pc:docMk/>
            <pc:sldMk cId="4010014743" sldId="310"/>
            <ac:picMk id="2" creationId="{80CD9C0D-2B35-B00C-2F49-694848A06D23}"/>
          </ac:picMkLst>
        </pc:picChg>
        <pc:picChg chg="add mod">
          <ac:chgData name="Kirst, Jason" userId="f473ae78-52d6-4e1d-8d43-5f452e6649ed" providerId="ADAL" clId="{0701483E-1002-864D-801F-AAA4D9B4C7EF}" dt="2022-07-10T20:16:32.289" v="1604" actId="14100"/>
          <ac:picMkLst>
            <pc:docMk/>
            <pc:sldMk cId="4010014743" sldId="310"/>
            <ac:picMk id="6" creationId="{D8F2EB60-A33C-5B31-5CE7-8F1439C7BD4E}"/>
          </ac:picMkLst>
        </pc:picChg>
      </pc:sldChg>
      <pc:sldChg chg="addSp delSp modSp mod">
        <pc:chgData name="Kirst, Jason" userId="f473ae78-52d6-4e1d-8d43-5f452e6649ed" providerId="ADAL" clId="{0701483E-1002-864D-801F-AAA4D9B4C7EF}" dt="2022-07-10T20:29:50.626" v="1815" actId="1076"/>
        <pc:sldMkLst>
          <pc:docMk/>
          <pc:sldMk cId="2735560525" sldId="311"/>
        </pc:sldMkLst>
        <pc:spChg chg="add mod">
          <ac:chgData name="Kirst, Jason" userId="f473ae78-52d6-4e1d-8d43-5f452e6649ed" providerId="ADAL" clId="{0701483E-1002-864D-801F-AAA4D9B4C7EF}" dt="2022-07-10T20:28:11.281" v="1782" actId="20577"/>
          <ac:spMkLst>
            <pc:docMk/>
            <pc:sldMk cId="2735560525" sldId="311"/>
            <ac:spMk id="6" creationId="{077B4183-B1E9-DCD5-DCD8-9F1161D7A06B}"/>
          </ac:spMkLst>
        </pc:spChg>
        <pc:spChg chg="add mod">
          <ac:chgData name="Kirst, Jason" userId="f473ae78-52d6-4e1d-8d43-5f452e6649ed" providerId="ADAL" clId="{0701483E-1002-864D-801F-AAA4D9B4C7EF}" dt="2022-07-10T20:29:50.626" v="1815" actId="1076"/>
          <ac:spMkLst>
            <pc:docMk/>
            <pc:sldMk cId="2735560525" sldId="311"/>
            <ac:spMk id="7" creationId="{BDE8FEB9-5377-E59E-927D-AF400A77E1EC}"/>
          </ac:spMkLst>
        </pc:spChg>
        <pc:picChg chg="del mod">
          <ac:chgData name="Kirst, Jason" userId="f473ae78-52d6-4e1d-8d43-5f452e6649ed" providerId="ADAL" clId="{0701483E-1002-864D-801F-AAA4D9B4C7EF}" dt="2022-07-10T20:29:19.907" v="1795" actId="478"/>
          <ac:picMkLst>
            <pc:docMk/>
            <pc:sldMk cId="2735560525" sldId="311"/>
            <ac:picMk id="2" creationId="{DDE23B77-7422-52BB-B4AC-474D5B6C51CC}"/>
          </ac:picMkLst>
        </pc:picChg>
        <pc:picChg chg="add mod">
          <ac:chgData name="Kirst, Jason" userId="f473ae78-52d6-4e1d-8d43-5f452e6649ed" providerId="ADAL" clId="{0701483E-1002-864D-801F-AAA4D9B4C7EF}" dt="2022-07-10T20:28:14.641" v="1783" actId="1076"/>
          <ac:picMkLst>
            <pc:docMk/>
            <pc:sldMk cId="2735560525" sldId="311"/>
            <ac:picMk id="5" creationId="{B2EE2385-49A3-23BE-009D-1297F7AA87A7}"/>
          </ac:picMkLst>
        </pc:picChg>
      </pc:sldChg>
      <pc:sldChg chg="addSp delSp modSp mod">
        <pc:chgData name="Kirst, Jason" userId="f473ae78-52d6-4e1d-8d43-5f452e6649ed" providerId="ADAL" clId="{0701483E-1002-864D-801F-AAA4D9B4C7EF}" dt="2022-07-10T20:40:25.226" v="2068" actId="14100"/>
        <pc:sldMkLst>
          <pc:docMk/>
          <pc:sldMk cId="1434679925" sldId="312"/>
        </pc:sldMkLst>
        <pc:spChg chg="add mod">
          <ac:chgData name="Kirst, Jason" userId="f473ae78-52d6-4e1d-8d43-5f452e6649ed" providerId="ADAL" clId="{0701483E-1002-864D-801F-AAA4D9B4C7EF}" dt="2022-07-10T20:35:19.561" v="1884" actId="1076"/>
          <ac:spMkLst>
            <pc:docMk/>
            <pc:sldMk cId="1434679925" sldId="312"/>
            <ac:spMk id="11" creationId="{B5F1F8AC-1DB6-DB15-CD25-D0380878B15D}"/>
          </ac:spMkLst>
        </pc:spChg>
        <pc:spChg chg="add mod">
          <ac:chgData name="Kirst, Jason" userId="f473ae78-52d6-4e1d-8d43-5f452e6649ed" providerId="ADAL" clId="{0701483E-1002-864D-801F-AAA4D9B4C7EF}" dt="2022-07-10T20:39:46.400" v="2066" actId="20577"/>
          <ac:spMkLst>
            <pc:docMk/>
            <pc:sldMk cId="1434679925" sldId="312"/>
            <ac:spMk id="13" creationId="{D4632E81-D2E2-C563-3828-C7B6F0234DD0}"/>
          </ac:spMkLst>
        </pc:spChg>
        <pc:picChg chg="del mod">
          <ac:chgData name="Kirst, Jason" userId="f473ae78-52d6-4e1d-8d43-5f452e6649ed" providerId="ADAL" clId="{0701483E-1002-864D-801F-AAA4D9B4C7EF}" dt="2022-07-10T20:35:00.253" v="1879" actId="478"/>
          <ac:picMkLst>
            <pc:docMk/>
            <pc:sldMk cId="1434679925" sldId="312"/>
            <ac:picMk id="2" creationId="{47F35DC8-0F88-5926-A8A6-279DAF28E642}"/>
          </ac:picMkLst>
        </pc:picChg>
        <pc:picChg chg="add del mod">
          <ac:chgData name="Kirst, Jason" userId="f473ae78-52d6-4e1d-8d43-5f452e6649ed" providerId="ADAL" clId="{0701483E-1002-864D-801F-AAA4D9B4C7EF}" dt="2022-07-10T20:30:56.168" v="1817" actId="478"/>
          <ac:picMkLst>
            <pc:docMk/>
            <pc:sldMk cId="1434679925" sldId="312"/>
            <ac:picMk id="6" creationId="{1C24415B-78CA-8B8C-CFD4-D843132BC039}"/>
          </ac:picMkLst>
        </pc:picChg>
        <pc:picChg chg="add mod">
          <ac:chgData name="Kirst, Jason" userId="f473ae78-52d6-4e1d-8d43-5f452e6649ed" providerId="ADAL" clId="{0701483E-1002-864D-801F-AAA4D9B4C7EF}" dt="2022-07-10T20:34:01.137" v="1858" actId="1076"/>
          <ac:picMkLst>
            <pc:docMk/>
            <pc:sldMk cId="1434679925" sldId="312"/>
            <ac:picMk id="8" creationId="{FE7ADF03-CAA2-C002-2D9F-138163BAC5A5}"/>
          </ac:picMkLst>
        </pc:picChg>
        <pc:picChg chg="add mod">
          <ac:chgData name="Kirst, Jason" userId="f473ae78-52d6-4e1d-8d43-5f452e6649ed" providerId="ADAL" clId="{0701483E-1002-864D-801F-AAA4D9B4C7EF}" dt="2022-07-10T20:35:22.962" v="1885" actId="1076"/>
          <ac:picMkLst>
            <pc:docMk/>
            <pc:sldMk cId="1434679925" sldId="312"/>
            <ac:picMk id="10" creationId="{AE7F8F22-09DC-99B0-00F1-44000CCC9D7F}"/>
          </ac:picMkLst>
        </pc:picChg>
        <pc:picChg chg="add mod">
          <ac:chgData name="Kirst, Jason" userId="f473ae78-52d6-4e1d-8d43-5f452e6649ed" providerId="ADAL" clId="{0701483E-1002-864D-801F-AAA4D9B4C7EF}" dt="2022-07-10T20:40:25.226" v="2068" actId="14100"/>
          <ac:picMkLst>
            <pc:docMk/>
            <pc:sldMk cId="1434679925" sldId="312"/>
            <ac:picMk id="12" creationId="{7BD7BAFB-2F45-63E6-5CCB-B8102CCB0FA3}"/>
          </ac:picMkLst>
        </pc:picChg>
      </pc:sldChg>
      <pc:sldChg chg="addSp modSp mod">
        <pc:chgData name="Kirst, Jason" userId="f473ae78-52d6-4e1d-8d43-5f452e6649ed" providerId="ADAL" clId="{0701483E-1002-864D-801F-AAA4D9B4C7EF}" dt="2022-07-10T20:51:17.636" v="2490" actId="20577"/>
        <pc:sldMkLst>
          <pc:docMk/>
          <pc:sldMk cId="1756972646" sldId="313"/>
        </pc:sldMkLst>
        <pc:spChg chg="add mod">
          <ac:chgData name="Kirst, Jason" userId="f473ae78-52d6-4e1d-8d43-5f452e6649ed" providerId="ADAL" clId="{0701483E-1002-864D-801F-AAA4D9B4C7EF}" dt="2022-07-10T20:51:17.636" v="2490" actId="20577"/>
          <ac:spMkLst>
            <pc:docMk/>
            <pc:sldMk cId="1756972646" sldId="313"/>
            <ac:spMk id="6" creationId="{18227161-714C-B645-C739-931A48062391}"/>
          </ac:spMkLst>
        </pc:spChg>
        <pc:picChg chg="mod">
          <ac:chgData name="Kirst, Jason" userId="f473ae78-52d6-4e1d-8d43-5f452e6649ed" providerId="ADAL" clId="{0701483E-1002-864D-801F-AAA4D9B4C7EF}" dt="2022-07-10T20:46:40.428" v="2279" actId="14861"/>
          <ac:picMkLst>
            <pc:docMk/>
            <pc:sldMk cId="1756972646" sldId="313"/>
            <ac:picMk id="2" creationId="{120E1FC0-BE9B-10FF-8974-12008A855274}"/>
          </ac:picMkLst>
        </pc:picChg>
        <pc:picChg chg="add mod">
          <ac:chgData name="Kirst, Jason" userId="f473ae78-52d6-4e1d-8d43-5f452e6649ed" providerId="ADAL" clId="{0701483E-1002-864D-801F-AAA4D9B4C7EF}" dt="2022-07-10T20:46:29.463" v="2276" actId="1076"/>
          <ac:picMkLst>
            <pc:docMk/>
            <pc:sldMk cId="1756972646" sldId="313"/>
            <ac:picMk id="5" creationId="{DB2A7E80-E31E-EBAC-08BD-E7C19E0159EB}"/>
          </ac:picMkLst>
        </pc:picChg>
      </pc:sldChg>
      <pc:sldChg chg="addSp modSp mod">
        <pc:chgData name="Kirst, Jason" userId="f473ae78-52d6-4e1d-8d43-5f452e6649ed" providerId="ADAL" clId="{0701483E-1002-864D-801F-AAA4D9B4C7EF}" dt="2022-07-10T20:45:03.727" v="2271" actId="20577"/>
        <pc:sldMkLst>
          <pc:docMk/>
          <pc:sldMk cId="639399535" sldId="314"/>
        </pc:sldMkLst>
        <pc:spChg chg="add mod">
          <ac:chgData name="Kirst, Jason" userId="f473ae78-52d6-4e1d-8d43-5f452e6649ed" providerId="ADAL" clId="{0701483E-1002-864D-801F-AAA4D9B4C7EF}" dt="2022-07-10T20:45:03.727" v="2271" actId="20577"/>
          <ac:spMkLst>
            <pc:docMk/>
            <pc:sldMk cId="639399535" sldId="314"/>
            <ac:spMk id="6" creationId="{EEF49AD5-A82E-CD4B-0044-2EBB3D12B68E}"/>
          </ac:spMkLst>
        </pc:spChg>
        <pc:picChg chg="mod">
          <ac:chgData name="Kirst, Jason" userId="f473ae78-52d6-4e1d-8d43-5f452e6649ed" providerId="ADAL" clId="{0701483E-1002-864D-801F-AAA4D9B4C7EF}" dt="2022-07-10T20:41:58.649" v="2073" actId="14861"/>
          <ac:picMkLst>
            <pc:docMk/>
            <pc:sldMk cId="639399535" sldId="314"/>
            <ac:picMk id="2" creationId="{8533C870-5DA9-A379-F904-A36A498B72B7}"/>
          </ac:picMkLst>
        </pc:picChg>
        <pc:picChg chg="add mod">
          <ac:chgData name="Kirst, Jason" userId="f473ae78-52d6-4e1d-8d43-5f452e6649ed" providerId="ADAL" clId="{0701483E-1002-864D-801F-AAA4D9B4C7EF}" dt="2022-07-10T20:43:41.640" v="2075" actId="1076"/>
          <ac:picMkLst>
            <pc:docMk/>
            <pc:sldMk cId="639399535" sldId="314"/>
            <ac:picMk id="3" creationId="{9CC7036B-C6DB-2E79-10DA-3EBED9B3C6D1}"/>
          </ac:picMkLst>
        </pc:picChg>
      </pc:sldChg>
      <pc:sldChg chg="addSp modSp mod">
        <pc:chgData name="Kirst, Jason" userId="f473ae78-52d6-4e1d-8d43-5f452e6649ed" providerId="ADAL" clId="{0701483E-1002-864D-801F-AAA4D9B4C7EF}" dt="2022-07-10T20:55:18.326" v="2641" actId="20577"/>
        <pc:sldMkLst>
          <pc:docMk/>
          <pc:sldMk cId="3566646398" sldId="315"/>
        </pc:sldMkLst>
        <pc:spChg chg="add mod">
          <ac:chgData name="Kirst, Jason" userId="f473ae78-52d6-4e1d-8d43-5f452e6649ed" providerId="ADAL" clId="{0701483E-1002-864D-801F-AAA4D9B4C7EF}" dt="2022-07-10T20:55:18.326" v="2641" actId="20577"/>
          <ac:spMkLst>
            <pc:docMk/>
            <pc:sldMk cId="3566646398" sldId="315"/>
            <ac:spMk id="5" creationId="{D32530A2-C47A-B269-19F8-9F22398B5B80}"/>
          </ac:spMkLst>
        </pc:spChg>
        <pc:picChg chg="mod">
          <ac:chgData name="Kirst, Jason" userId="f473ae78-52d6-4e1d-8d43-5f452e6649ed" providerId="ADAL" clId="{0701483E-1002-864D-801F-AAA4D9B4C7EF}" dt="2022-07-10T20:49:12.694" v="2472" actId="14861"/>
          <ac:picMkLst>
            <pc:docMk/>
            <pc:sldMk cId="3566646398" sldId="315"/>
            <ac:picMk id="2" creationId="{813AC5F6-8D09-1979-0A5D-661C841AD384}"/>
          </ac:picMkLst>
        </pc:picChg>
        <pc:picChg chg="add mod">
          <ac:chgData name="Kirst, Jason" userId="f473ae78-52d6-4e1d-8d43-5f452e6649ed" providerId="ADAL" clId="{0701483E-1002-864D-801F-AAA4D9B4C7EF}" dt="2022-07-10T20:53:46.903" v="2494" actId="1076"/>
          <ac:picMkLst>
            <pc:docMk/>
            <pc:sldMk cId="3566646398" sldId="315"/>
            <ac:picMk id="6" creationId="{84E00FDD-7737-EB64-A41E-7E2E29F36022}"/>
          </ac:picMkLst>
        </pc:picChg>
      </pc:sldChg>
      <pc:sldChg chg="addSp modSp mod">
        <pc:chgData name="Kirst, Jason" userId="f473ae78-52d6-4e1d-8d43-5f452e6649ed" providerId="ADAL" clId="{0701483E-1002-864D-801F-AAA4D9B4C7EF}" dt="2022-07-10T21:02:08.136" v="2762" actId="20577"/>
        <pc:sldMkLst>
          <pc:docMk/>
          <pc:sldMk cId="1398439132" sldId="316"/>
        </pc:sldMkLst>
        <pc:spChg chg="add mod">
          <ac:chgData name="Kirst, Jason" userId="f473ae78-52d6-4e1d-8d43-5f452e6649ed" providerId="ADAL" clId="{0701483E-1002-864D-801F-AAA4D9B4C7EF}" dt="2022-07-10T21:02:08.136" v="2762" actId="20577"/>
          <ac:spMkLst>
            <pc:docMk/>
            <pc:sldMk cId="1398439132" sldId="316"/>
            <ac:spMk id="6" creationId="{2C60E1E8-3094-136B-E687-FE5AD23E02EB}"/>
          </ac:spMkLst>
        </pc:spChg>
        <pc:picChg chg="mod">
          <ac:chgData name="Kirst, Jason" userId="f473ae78-52d6-4e1d-8d43-5f452e6649ed" providerId="ADAL" clId="{0701483E-1002-864D-801F-AAA4D9B4C7EF}" dt="2022-07-10T20:58:27.835" v="2646" actId="14100"/>
          <ac:picMkLst>
            <pc:docMk/>
            <pc:sldMk cId="1398439132" sldId="316"/>
            <ac:picMk id="2" creationId="{FAF68952-319D-F123-06A5-1F07F5D1D06A}"/>
          </ac:picMkLst>
        </pc:picChg>
        <pc:picChg chg="add mod">
          <ac:chgData name="Kirst, Jason" userId="f473ae78-52d6-4e1d-8d43-5f452e6649ed" providerId="ADAL" clId="{0701483E-1002-864D-801F-AAA4D9B4C7EF}" dt="2022-07-10T20:58:22.688" v="2644" actId="1076"/>
          <ac:picMkLst>
            <pc:docMk/>
            <pc:sldMk cId="1398439132" sldId="316"/>
            <ac:picMk id="5" creationId="{3B14A265-D438-B2B4-5C1F-0944097B8D0B}"/>
          </ac:picMkLst>
        </pc:picChg>
      </pc:sldChg>
      <pc:sldChg chg="addSp modSp mod">
        <pc:chgData name="Kirst, Jason" userId="f473ae78-52d6-4e1d-8d43-5f452e6649ed" providerId="ADAL" clId="{0701483E-1002-864D-801F-AAA4D9B4C7EF}" dt="2022-07-10T21:05:13.606" v="2925" actId="20577"/>
        <pc:sldMkLst>
          <pc:docMk/>
          <pc:sldMk cId="3975168428" sldId="317"/>
        </pc:sldMkLst>
        <pc:spChg chg="add mod">
          <ac:chgData name="Kirst, Jason" userId="f473ae78-52d6-4e1d-8d43-5f452e6649ed" providerId="ADAL" clId="{0701483E-1002-864D-801F-AAA4D9B4C7EF}" dt="2022-07-10T21:05:13.606" v="2925" actId="20577"/>
          <ac:spMkLst>
            <pc:docMk/>
            <pc:sldMk cId="3975168428" sldId="317"/>
            <ac:spMk id="6" creationId="{77EE535B-18FF-4FEB-BE27-584117705E73}"/>
          </ac:spMkLst>
        </pc:spChg>
        <pc:picChg chg="mod">
          <ac:chgData name="Kirst, Jason" userId="f473ae78-52d6-4e1d-8d43-5f452e6649ed" providerId="ADAL" clId="{0701483E-1002-864D-801F-AAA4D9B4C7EF}" dt="2022-07-10T21:03:33.045" v="2769" actId="14861"/>
          <ac:picMkLst>
            <pc:docMk/>
            <pc:sldMk cId="3975168428" sldId="317"/>
            <ac:picMk id="2" creationId="{65C6C209-DF3F-8736-8022-31DD10995750}"/>
          </ac:picMkLst>
        </pc:picChg>
        <pc:picChg chg="add mod">
          <ac:chgData name="Kirst, Jason" userId="f473ae78-52d6-4e1d-8d43-5f452e6649ed" providerId="ADAL" clId="{0701483E-1002-864D-801F-AAA4D9B4C7EF}" dt="2022-07-10T21:03:12.499" v="2765" actId="1076"/>
          <ac:picMkLst>
            <pc:docMk/>
            <pc:sldMk cId="3975168428" sldId="317"/>
            <ac:picMk id="5" creationId="{5ACEAA6A-DC15-69DD-860A-FA75C266625E}"/>
          </ac:picMkLst>
        </pc:picChg>
      </pc:sldChg>
      <pc:sldChg chg="addSp delSp modSp mod">
        <pc:chgData name="Kirst, Jason" userId="f473ae78-52d6-4e1d-8d43-5f452e6649ed" providerId="ADAL" clId="{0701483E-1002-864D-801F-AAA4D9B4C7EF}" dt="2022-07-10T23:09:02.891" v="3436" actId="1076"/>
        <pc:sldMkLst>
          <pc:docMk/>
          <pc:sldMk cId="239597884" sldId="318"/>
        </pc:sldMkLst>
        <pc:spChg chg="mod">
          <ac:chgData name="Kirst, Jason" userId="f473ae78-52d6-4e1d-8d43-5f452e6649ed" providerId="ADAL" clId="{0701483E-1002-864D-801F-AAA4D9B4C7EF}" dt="2022-07-10T22:57:46.756" v="3141" actId="20577"/>
          <ac:spMkLst>
            <pc:docMk/>
            <pc:sldMk cId="239597884" sldId="318"/>
            <ac:spMk id="8" creationId="{2E0ECA32-E146-40DA-85CD-9677244BC3EC}"/>
          </ac:spMkLst>
        </pc:spChg>
        <pc:spChg chg="add mod">
          <ac:chgData name="Kirst, Jason" userId="f473ae78-52d6-4e1d-8d43-5f452e6649ed" providerId="ADAL" clId="{0701483E-1002-864D-801F-AAA4D9B4C7EF}" dt="2022-07-10T23:00:52.158" v="3206" actId="1076"/>
          <ac:spMkLst>
            <pc:docMk/>
            <pc:sldMk cId="239597884" sldId="318"/>
            <ac:spMk id="9" creationId="{8F5CF745-E113-E3E9-52F5-C45F078E829D}"/>
          </ac:spMkLst>
        </pc:spChg>
        <pc:spChg chg="add mod">
          <ac:chgData name="Kirst, Jason" userId="f473ae78-52d6-4e1d-8d43-5f452e6649ed" providerId="ADAL" clId="{0701483E-1002-864D-801F-AAA4D9B4C7EF}" dt="2022-07-10T23:02:33.966" v="3277" actId="2085"/>
          <ac:spMkLst>
            <pc:docMk/>
            <pc:sldMk cId="239597884" sldId="318"/>
            <ac:spMk id="10" creationId="{F8DD2920-A9EC-1CCA-F934-DE70D64233FE}"/>
          </ac:spMkLst>
        </pc:spChg>
        <pc:spChg chg="add del mod">
          <ac:chgData name="Kirst, Jason" userId="f473ae78-52d6-4e1d-8d43-5f452e6649ed" providerId="ADAL" clId="{0701483E-1002-864D-801F-AAA4D9B4C7EF}" dt="2022-07-10T23:05:21.619" v="3300"/>
          <ac:spMkLst>
            <pc:docMk/>
            <pc:sldMk cId="239597884" sldId="318"/>
            <ac:spMk id="21" creationId="{6B014ADC-F8DF-E024-1435-EE4DF4B84423}"/>
          </ac:spMkLst>
        </pc:spChg>
        <pc:picChg chg="del">
          <ac:chgData name="Kirst, Jason" userId="f473ae78-52d6-4e1d-8d43-5f452e6649ed" providerId="ADAL" clId="{0701483E-1002-864D-801F-AAA4D9B4C7EF}" dt="2022-07-10T22:46:14.175" v="2926" actId="478"/>
          <ac:picMkLst>
            <pc:docMk/>
            <pc:sldMk cId="239597884" sldId="318"/>
            <ac:picMk id="2" creationId="{B351ED1C-F9D4-222A-1BDA-9E83B0250D5D}"/>
          </ac:picMkLst>
        </pc:picChg>
        <pc:picChg chg="add mod modCrop">
          <ac:chgData name="Kirst, Jason" userId="f473ae78-52d6-4e1d-8d43-5f452e6649ed" providerId="ADAL" clId="{0701483E-1002-864D-801F-AAA4D9B4C7EF}" dt="2022-07-10T23:08:22.156" v="3432" actId="732"/>
          <ac:picMkLst>
            <pc:docMk/>
            <pc:sldMk cId="239597884" sldId="318"/>
            <ac:picMk id="4" creationId="{F51A3AC3-D753-ABA1-DB44-D222053F7F82}"/>
          </ac:picMkLst>
        </pc:picChg>
        <pc:picChg chg="add mod modCrop">
          <ac:chgData name="Kirst, Jason" userId="f473ae78-52d6-4e1d-8d43-5f452e6649ed" providerId="ADAL" clId="{0701483E-1002-864D-801F-AAA4D9B4C7EF}" dt="2022-07-10T23:09:02.891" v="3436" actId="1076"/>
          <ac:picMkLst>
            <pc:docMk/>
            <pc:sldMk cId="239597884" sldId="318"/>
            <ac:picMk id="6" creationId="{E3CE755A-2614-77F4-ACBF-5E59917B36A6}"/>
          </ac:picMkLst>
        </pc:picChg>
        <pc:picChg chg="add mod modCrop">
          <ac:chgData name="Kirst, Jason" userId="f473ae78-52d6-4e1d-8d43-5f452e6649ed" providerId="ADAL" clId="{0701483E-1002-864D-801F-AAA4D9B4C7EF}" dt="2022-07-10T23:08:43.437" v="3434" actId="732"/>
          <ac:picMkLst>
            <pc:docMk/>
            <pc:sldMk cId="239597884" sldId="318"/>
            <ac:picMk id="7" creationId="{2A6E1D22-F6DC-B4FA-BD52-6CF58BFDF2FC}"/>
          </ac:picMkLst>
        </pc:picChg>
        <pc:picChg chg="add mod modCrop">
          <ac:chgData name="Kirst, Jason" userId="f473ae78-52d6-4e1d-8d43-5f452e6649ed" providerId="ADAL" clId="{0701483E-1002-864D-801F-AAA4D9B4C7EF}" dt="2022-07-10T23:03:04.865" v="3279" actId="732"/>
          <ac:picMkLst>
            <pc:docMk/>
            <pc:sldMk cId="239597884" sldId="318"/>
            <ac:picMk id="11" creationId="{DE6F6A75-0491-5CBE-95AC-D3FD7710E4E2}"/>
          </ac:picMkLst>
        </pc:picChg>
        <pc:cxnChg chg="add mod">
          <ac:chgData name="Kirst, Jason" userId="f473ae78-52d6-4e1d-8d43-5f452e6649ed" providerId="ADAL" clId="{0701483E-1002-864D-801F-AAA4D9B4C7EF}" dt="2022-07-10T23:04:37.078" v="3293" actId="692"/>
          <ac:cxnSpMkLst>
            <pc:docMk/>
            <pc:sldMk cId="239597884" sldId="318"/>
            <ac:cxnSpMk id="13" creationId="{492B409C-9D05-51A5-C0A2-ACE604305063}"/>
          </ac:cxnSpMkLst>
        </pc:cxnChg>
        <pc:cxnChg chg="add mod">
          <ac:chgData name="Kirst, Jason" userId="f473ae78-52d6-4e1d-8d43-5f452e6649ed" providerId="ADAL" clId="{0701483E-1002-864D-801F-AAA4D9B4C7EF}" dt="2022-07-10T23:04:37.078" v="3293" actId="692"/>
          <ac:cxnSpMkLst>
            <pc:docMk/>
            <pc:sldMk cId="239597884" sldId="318"/>
            <ac:cxnSpMk id="16" creationId="{DD2913BE-1191-D79A-CFB5-A581FE207C19}"/>
          </ac:cxnSpMkLst>
        </pc:cxnChg>
        <pc:cxnChg chg="add mod">
          <ac:chgData name="Kirst, Jason" userId="f473ae78-52d6-4e1d-8d43-5f452e6649ed" providerId="ADAL" clId="{0701483E-1002-864D-801F-AAA4D9B4C7EF}" dt="2022-07-10T23:04:37.078" v="3293" actId="692"/>
          <ac:cxnSpMkLst>
            <pc:docMk/>
            <pc:sldMk cId="239597884" sldId="318"/>
            <ac:cxnSpMk id="18" creationId="{AAF5330F-A6DA-BD7B-1705-8810F33070AB}"/>
          </ac:cxnSpMkLst>
        </pc:cxnChg>
        <pc:cxnChg chg="add mod">
          <ac:chgData name="Kirst, Jason" userId="f473ae78-52d6-4e1d-8d43-5f452e6649ed" providerId="ADAL" clId="{0701483E-1002-864D-801F-AAA4D9B4C7EF}" dt="2022-07-10T23:04:37.078" v="3293" actId="692"/>
          <ac:cxnSpMkLst>
            <pc:docMk/>
            <pc:sldMk cId="239597884" sldId="318"/>
            <ac:cxnSpMk id="20" creationId="{36D3A7FD-1203-0A58-9758-CC31ACDA6C02}"/>
          </ac:cxnSpMkLst>
        </pc:cxnChg>
      </pc:sldChg>
      <pc:sldChg chg="addSp delSp modSp mod modNotesTx">
        <pc:chgData name="Kirst, Jason" userId="f473ae78-52d6-4e1d-8d43-5f452e6649ed" providerId="ADAL" clId="{0701483E-1002-864D-801F-AAA4D9B4C7EF}" dt="2022-07-10T23:07:14.008" v="3428" actId="1076"/>
        <pc:sldMkLst>
          <pc:docMk/>
          <pc:sldMk cId="232499080" sldId="319"/>
        </pc:sldMkLst>
        <pc:spChg chg="del">
          <ac:chgData name="Kirst, Jason" userId="f473ae78-52d6-4e1d-8d43-5f452e6649ed" providerId="ADAL" clId="{0701483E-1002-864D-801F-AAA4D9B4C7EF}" dt="2022-07-10T23:05:48.730" v="3301" actId="478"/>
          <ac:spMkLst>
            <pc:docMk/>
            <pc:sldMk cId="232499080" sldId="319"/>
            <ac:spMk id="5" creationId="{85D9F803-CDBC-C74C-AF1B-2B5937D1C241}"/>
          </ac:spMkLst>
        </pc:spChg>
        <pc:spChg chg="add mod">
          <ac:chgData name="Kirst, Jason" userId="f473ae78-52d6-4e1d-8d43-5f452e6649ed" providerId="ADAL" clId="{0701483E-1002-864D-801F-AAA4D9B4C7EF}" dt="2022-07-10T23:07:14.008" v="3428" actId="1076"/>
          <ac:spMkLst>
            <pc:docMk/>
            <pc:sldMk cId="232499080" sldId="319"/>
            <ac:spMk id="6" creationId="{321556B2-3273-17DC-DD8D-14D032EF81A3}"/>
          </ac:spMkLst>
        </pc:spChg>
        <pc:spChg chg="add mod">
          <ac:chgData name="Kirst, Jason" userId="f473ae78-52d6-4e1d-8d43-5f452e6649ed" providerId="ADAL" clId="{0701483E-1002-864D-801F-AAA4D9B4C7EF}" dt="2022-07-10T23:07:14.008" v="3428" actId="1076"/>
          <ac:spMkLst>
            <pc:docMk/>
            <pc:sldMk cId="232499080" sldId="319"/>
            <ac:spMk id="7" creationId="{F97E6BCC-1D8A-5818-717F-D0DCB9CB0E58}"/>
          </ac:spMkLst>
        </pc:spChg>
        <pc:spChg chg="mod">
          <ac:chgData name="Kirst, Jason" userId="f473ae78-52d6-4e1d-8d43-5f452e6649ed" providerId="ADAL" clId="{0701483E-1002-864D-801F-AAA4D9B4C7EF}" dt="2022-07-10T23:05:59.003" v="3322" actId="20577"/>
          <ac:spMkLst>
            <pc:docMk/>
            <pc:sldMk cId="232499080" sldId="319"/>
            <ac:spMk id="8" creationId="{34C97452-C78A-4701-B8AB-ABFE63D5BEDE}"/>
          </ac:spMkLst>
        </pc:spChg>
        <pc:picChg chg="mod">
          <ac:chgData name="Kirst, Jason" userId="f473ae78-52d6-4e1d-8d43-5f452e6649ed" providerId="ADAL" clId="{0701483E-1002-864D-801F-AAA4D9B4C7EF}" dt="2022-07-10T23:06:10.141" v="3325" actId="14100"/>
          <ac:picMkLst>
            <pc:docMk/>
            <pc:sldMk cId="232499080" sldId="319"/>
            <ac:picMk id="2" creationId="{904D9998-43C3-98C2-41E2-ECF3150285AC}"/>
          </ac:picMkLst>
        </pc:picChg>
      </pc:sldChg>
      <pc:sldChg chg="addSp delSp modSp mod">
        <pc:chgData name="Kirst, Jason" userId="f473ae78-52d6-4e1d-8d43-5f452e6649ed" providerId="ADAL" clId="{0701483E-1002-864D-801F-AAA4D9B4C7EF}" dt="2022-07-10T23:21:16.170" v="4098" actId="207"/>
        <pc:sldMkLst>
          <pc:docMk/>
          <pc:sldMk cId="3645034231" sldId="320"/>
        </pc:sldMkLst>
        <pc:spChg chg="mod">
          <ac:chgData name="Kirst, Jason" userId="f473ae78-52d6-4e1d-8d43-5f452e6649ed" providerId="ADAL" clId="{0701483E-1002-864D-801F-AAA4D9B4C7EF}" dt="2022-07-10T23:21:16.170" v="4098" actId="207"/>
          <ac:spMkLst>
            <pc:docMk/>
            <pc:sldMk cId="3645034231" sldId="320"/>
            <ac:spMk id="5" creationId="{1B07C49E-AFFC-EC46-8930-E4D428F5F943}"/>
          </ac:spMkLst>
        </pc:spChg>
        <pc:picChg chg="del">
          <ac:chgData name="Kirst, Jason" userId="f473ae78-52d6-4e1d-8d43-5f452e6649ed" providerId="ADAL" clId="{0701483E-1002-864D-801F-AAA4D9B4C7EF}" dt="2022-07-10T03:18:21.612" v="1293" actId="478"/>
          <ac:picMkLst>
            <pc:docMk/>
            <pc:sldMk cId="3645034231" sldId="320"/>
            <ac:picMk id="2" creationId="{1D432717-D8E1-51A9-0FBD-B544015782BF}"/>
          </ac:picMkLst>
        </pc:picChg>
        <pc:picChg chg="add mod">
          <ac:chgData name="Kirst, Jason" userId="f473ae78-52d6-4e1d-8d43-5f452e6649ed" providerId="ADAL" clId="{0701483E-1002-864D-801F-AAA4D9B4C7EF}" dt="2022-07-10T23:20:47.834" v="4092" actId="14100"/>
          <ac:picMkLst>
            <pc:docMk/>
            <pc:sldMk cId="3645034231" sldId="320"/>
            <ac:picMk id="6" creationId="{190C5128-1735-C645-FDF4-EB137E800F22}"/>
          </ac:picMkLst>
        </pc:picChg>
      </pc:sldChg>
      <pc:sldChg chg="addSp modSp mod">
        <pc:chgData name="Kirst, Jason" userId="f473ae78-52d6-4e1d-8d43-5f452e6649ed" providerId="ADAL" clId="{0701483E-1002-864D-801F-AAA4D9B4C7EF}" dt="2022-07-10T23:11:20.467" v="3580" actId="20577"/>
        <pc:sldMkLst>
          <pc:docMk/>
          <pc:sldMk cId="700132931" sldId="322"/>
        </pc:sldMkLst>
        <pc:spChg chg="add mod">
          <ac:chgData name="Kirst, Jason" userId="f473ae78-52d6-4e1d-8d43-5f452e6649ed" providerId="ADAL" clId="{0701483E-1002-864D-801F-AAA4D9B4C7EF}" dt="2022-07-10T23:10:24.081" v="3475" actId="1076"/>
          <ac:spMkLst>
            <pc:docMk/>
            <pc:sldMk cId="700132931" sldId="322"/>
            <ac:spMk id="5" creationId="{DF9F4147-30E3-D6B5-BAF4-E5C89B2C3479}"/>
          </ac:spMkLst>
        </pc:spChg>
        <pc:spChg chg="add mod">
          <ac:chgData name="Kirst, Jason" userId="f473ae78-52d6-4e1d-8d43-5f452e6649ed" providerId="ADAL" clId="{0701483E-1002-864D-801F-AAA4D9B4C7EF}" dt="2022-07-10T23:11:20.467" v="3580" actId="20577"/>
          <ac:spMkLst>
            <pc:docMk/>
            <pc:sldMk cId="700132931" sldId="322"/>
            <ac:spMk id="6" creationId="{2459D7DD-D782-E9CA-BEF3-EC3C125F8BDF}"/>
          </ac:spMkLst>
        </pc:spChg>
        <pc:spChg chg="mod">
          <ac:chgData name="Kirst, Jason" userId="f473ae78-52d6-4e1d-8d43-5f452e6649ed" providerId="ADAL" clId="{0701483E-1002-864D-801F-AAA4D9B4C7EF}" dt="2022-07-10T23:09:49.116" v="3472" actId="20577"/>
          <ac:spMkLst>
            <pc:docMk/>
            <pc:sldMk cId="700132931" sldId="322"/>
            <ac:spMk id="8" creationId="{9456A072-47A6-4424-9ABE-F398119040DD}"/>
          </ac:spMkLst>
        </pc:spChg>
        <pc:picChg chg="mod">
          <ac:chgData name="Kirst, Jason" userId="f473ae78-52d6-4e1d-8d43-5f452e6649ed" providerId="ADAL" clId="{0701483E-1002-864D-801F-AAA4D9B4C7EF}" dt="2022-07-10T23:10:08.901" v="3473" actId="14100"/>
          <ac:picMkLst>
            <pc:docMk/>
            <pc:sldMk cId="700132931" sldId="322"/>
            <ac:picMk id="2" creationId="{D758BD42-34D7-ADBE-05B6-0ED55F1C7450}"/>
          </ac:picMkLst>
        </pc:picChg>
      </pc:sldChg>
      <pc:sldChg chg="addSp modSp mod">
        <pc:chgData name="Kirst, Jason" userId="f473ae78-52d6-4e1d-8d43-5f452e6649ed" providerId="ADAL" clId="{0701483E-1002-864D-801F-AAA4D9B4C7EF}" dt="2022-07-10T23:46:04.827" v="5436" actId="20577"/>
        <pc:sldMkLst>
          <pc:docMk/>
          <pc:sldMk cId="1866160706" sldId="323"/>
        </pc:sldMkLst>
        <pc:spChg chg="add mod">
          <ac:chgData name="Kirst, Jason" userId="f473ae78-52d6-4e1d-8d43-5f452e6649ed" providerId="ADAL" clId="{0701483E-1002-864D-801F-AAA4D9B4C7EF}" dt="2022-07-10T23:11:37.778" v="3582" actId="1076"/>
          <ac:spMkLst>
            <pc:docMk/>
            <pc:sldMk cId="1866160706" sldId="323"/>
            <ac:spMk id="5" creationId="{434828C1-933F-7182-4926-C2323EF1FC7C}"/>
          </ac:spMkLst>
        </pc:spChg>
        <pc:spChg chg="add mod">
          <ac:chgData name="Kirst, Jason" userId="f473ae78-52d6-4e1d-8d43-5f452e6649ed" providerId="ADAL" clId="{0701483E-1002-864D-801F-AAA4D9B4C7EF}" dt="2022-07-10T23:12:19.455" v="3658" actId="20577"/>
          <ac:spMkLst>
            <pc:docMk/>
            <pc:sldMk cId="1866160706" sldId="323"/>
            <ac:spMk id="6" creationId="{6C67B801-D6C6-E36C-8F49-8E93E334C63A}"/>
          </ac:spMkLst>
        </pc:spChg>
        <pc:spChg chg="mod">
          <ac:chgData name="Kirst, Jason" userId="f473ae78-52d6-4e1d-8d43-5f452e6649ed" providerId="ADAL" clId="{0701483E-1002-864D-801F-AAA4D9B4C7EF}" dt="2022-07-10T23:46:04.827" v="5436" actId="20577"/>
          <ac:spMkLst>
            <pc:docMk/>
            <pc:sldMk cId="1866160706" sldId="323"/>
            <ac:spMk id="8" creationId="{4EF94599-779E-457E-B57B-6063EBF7A840}"/>
          </ac:spMkLst>
        </pc:spChg>
        <pc:picChg chg="mod">
          <ac:chgData name="Kirst, Jason" userId="f473ae78-52d6-4e1d-8d43-5f452e6649ed" providerId="ADAL" clId="{0701483E-1002-864D-801F-AAA4D9B4C7EF}" dt="2022-07-10T23:45:51.672" v="5426" actId="1076"/>
          <ac:picMkLst>
            <pc:docMk/>
            <pc:sldMk cId="1866160706" sldId="323"/>
            <ac:picMk id="2" creationId="{046F6973-D455-0015-19C1-AEB58444B51B}"/>
          </ac:picMkLst>
        </pc:picChg>
      </pc:sldChg>
      <pc:sldChg chg="addSp modSp mod">
        <pc:chgData name="Kirst, Jason" userId="f473ae78-52d6-4e1d-8d43-5f452e6649ed" providerId="ADAL" clId="{0701483E-1002-864D-801F-AAA4D9B4C7EF}" dt="2022-07-10T23:46:16.175" v="5457" actId="20577"/>
        <pc:sldMkLst>
          <pc:docMk/>
          <pc:sldMk cId="252359608" sldId="324"/>
        </pc:sldMkLst>
        <pc:spChg chg="add mod">
          <ac:chgData name="Kirst, Jason" userId="f473ae78-52d6-4e1d-8d43-5f452e6649ed" providerId="ADAL" clId="{0701483E-1002-864D-801F-AAA4D9B4C7EF}" dt="2022-07-10T23:12:52.343" v="3660" actId="1076"/>
          <ac:spMkLst>
            <pc:docMk/>
            <pc:sldMk cId="252359608" sldId="324"/>
            <ac:spMk id="5" creationId="{66BD5F3B-E99C-2BDB-42CB-AFC22035A577}"/>
          </ac:spMkLst>
        </pc:spChg>
        <pc:spChg chg="add mod">
          <ac:chgData name="Kirst, Jason" userId="f473ae78-52d6-4e1d-8d43-5f452e6649ed" providerId="ADAL" clId="{0701483E-1002-864D-801F-AAA4D9B4C7EF}" dt="2022-07-10T23:14:43.757" v="3754" actId="20577"/>
          <ac:spMkLst>
            <pc:docMk/>
            <pc:sldMk cId="252359608" sldId="324"/>
            <ac:spMk id="6" creationId="{6B609420-202E-75D5-13C7-B14CD88F049E}"/>
          </ac:spMkLst>
        </pc:spChg>
        <pc:spChg chg="mod">
          <ac:chgData name="Kirst, Jason" userId="f473ae78-52d6-4e1d-8d43-5f452e6649ed" providerId="ADAL" clId="{0701483E-1002-864D-801F-AAA4D9B4C7EF}" dt="2022-07-10T23:46:16.175" v="5457" actId="20577"/>
          <ac:spMkLst>
            <pc:docMk/>
            <pc:sldMk cId="252359608" sldId="324"/>
            <ac:spMk id="12" creationId="{4D271BF5-BAA1-4CEB-A575-76A097FABBBA}"/>
          </ac:spMkLst>
        </pc:spChg>
      </pc:sldChg>
      <pc:sldChg chg="del">
        <pc:chgData name="Kirst, Jason" userId="f473ae78-52d6-4e1d-8d43-5f452e6649ed" providerId="ADAL" clId="{0701483E-1002-864D-801F-AAA4D9B4C7EF}" dt="2022-07-10T23:44:16.341" v="5424" actId="2696"/>
        <pc:sldMkLst>
          <pc:docMk/>
          <pc:sldMk cId="661040741" sldId="329"/>
        </pc:sldMkLst>
      </pc:sldChg>
      <pc:sldChg chg="addSp delSp modSp mod">
        <pc:chgData name="Kirst, Jason" userId="f473ae78-52d6-4e1d-8d43-5f452e6649ed" providerId="ADAL" clId="{0701483E-1002-864D-801F-AAA4D9B4C7EF}" dt="2022-07-10T23:29:40.814" v="4496" actId="207"/>
        <pc:sldMkLst>
          <pc:docMk/>
          <pc:sldMk cId="1980221439" sldId="331"/>
        </pc:sldMkLst>
        <pc:spChg chg="add del mod">
          <ac:chgData name="Kirst, Jason" userId="f473ae78-52d6-4e1d-8d43-5f452e6649ed" providerId="ADAL" clId="{0701483E-1002-864D-801F-AAA4D9B4C7EF}" dt="2022-07-10T23:22:27.004" v="4101" actId="478"/>
          <ac:spMkLst>
            <pc:docMk/>
            <pc:sldMk cId="1980221439" sldId="331"/>
            <ac:spMk id="6" creationId="{5F914269-AE18-7F71-605B-9EA251CE5040}"/>
          </ac:spMkLst>
        </pc:spChg>
        <pc:spChg chg="mod">
          <ac:chgData name="Kirst, Jason" userId="f473ae78-52d6-4e1d-8d43-5f452e6649ed" providerId="ADAL" clId="{0701483E-1002-864D-801F-AAA4D9B4C7EF}" dt="2022-07-10T23:29:40.814" v="4496" actId="207"/>
          <ac:spMkLst>
            <pc:docMk/>
            <pc:sldMk cId="1980221439" sldId="331"/>
            <ac:spMk id="10" creationId="{79EF1473-3ADD-43F1-A495-57AAB7FD902F}"/>
          </ac:spMkLst>
        </pc:spChg>
        <pc:graphicFrameChg chg="add del mod">
          <ac:chgData name="Kirst, Jason" userId="f473ae78-52d6-4e1d-8d43-5f452e6649ed" providerId="ADAL" clId="{0701483E-1002-864D-801F-AAA4D9B4C7EF}" dt="2022-07-10T23:24:30.423" v="4109" actId="478"/>
          <ac:graphicFrameMkLst>
            <pc:docMk/>
            <pc:sldMk cId="1980221439" sldId="331"/>
            <ac:graphicFrameMk id="3" creationId="{0C9CE06E-8B78-E392-0F6B-DAF8F0C59C71}"/>
          </ac:graphicFrameMkLst>
        </pc:graphicFrameChg>
      </pc:sldChg>
      <pc:sldChg chg="modSp mod">
        <pc:chgData name="Kirst, Jason" userId="f473ae78-52d6-4e1d-8d43-5f452e6649ed" providerId="ADAL" clId="{0701483E-1002-864D-801F-AAA4D9B4C7EF}" dt="2022-07-10T23:32:11.855" v="4516" actId="20577"/>
        <pc:sldMkLst>
          <pc:docMk/>
          <pc:sldMk cId="2560061391" sldId="332"/>
        </pc:sldMkLst>
        <pc:spChg chg="mod">
          <ac:chgData name="Kirst, Jason" userId="f473ae78-52d6-4e1d-8d43-5f452e6649ed" providerId="ADAL" clId="{0701483E-1002-864D-801F-AAA4D9B4C7EF}" dt="2022-07-10T23:32:11.855" v="4516" actId="20577"/>
          <ac:spMkLst>
            <pc:docMk/>
            <pc:sldMk cId="2560061391" sldId="332"/>
            <ac:spMk id="5" creationId="{8E999A1B-8752-489F-A63B-EA2F60186B52}"/>
          </ac:spMkLst>
        </pc:spChg>
      </pc:sldChg>
      <pc:sldMasterChg chg="delSldLayout">
        <pc:chgData name="Kirst, Jason" userId="f473ae78-52d6-4e1d-8d43-5f452e6649ed" providerId="ADAL" clId="{0701483E-1002-864D-801F-AAA4D9B4C7EF}" dt="2022-07-10T23:44:16.341" v="5424" actId="2696"/>
        <pc:sldMasterMkLst>
          <pc:docMk/>
          <pc:sldMasterMk cId="2647310266" sldId="2147483682"/>
        </pc:sldMasterMkLst>
        <pc:sldLayoutChg chg="del">
          <pc:chgData name="Kirst, Jason" userId="f473ae78-52d6-4e1d-8d43-5f452e6649ed" providerId="ADAL" clId="{0701483E-1002-864D-801F-AAA4D9B4C7EF}" dt="2022-07-10T23:44:16.341" v="5424" actId="2696"/>
          <pc:sldLayoutMkLst>
            <pc:docMk/>
            <pc:sldMasterMk cId="2647310266" sldId="2147483682"/>
            <pc:sldLayoutMk cId="976210309" sldId="2147483695"/>
          </pc:sldLayoutMkLst>
        </pc:sldLayoutChg>
      </pc:sldMasterChg>
    </pc:docChg>
  </pc:docChgLst>
  <pc:docChgLst>
    <pc:chgData name="Kirst, Jason" userId="S::jason.kirst@sap.com::f473ae78-52d6-4e1d-8d43-5f452e6649ed" providerId="AD" clId="Web-{E40EF54D-DE1C-6906-B6F5-7CC1DF0C4FAC}"/>
    <pc:docChg chg="modSld">
      <pc:chgData name="Kirst, Jason" userId="S::jason.kirst@sap.com::f473ae78-52d6-4e1d-8d43-5f452e6649ed" providerId="AD" clId="Web-{E40EF54D-DE1C-6906-B6F5-7CC1DF0C4FAC}" dt="2022-07-09T23:11:11.098" v="80"/>
      <pc:docMkLst>
        <pc:docMk/>
      </pc:docMkLst>
      <pc:sldChg chg="modSp">
        <pc:chgData name="Kirst, Jason" userId="S::jason.kirst@sap.com::f473ae78-52d6-4e1d-8d43-5f452e6649ed" providerId="AD" clId="Web-{E40EF54D-DE1C-6906-B6F5-7CC1DF0C4FAC}" dt="2022-07-09T22:59:07.499" v="10" actId="20577"/>
        <pc:sldMkLst>
          <pc:docMk/>
          <pc:sldMk cId="2987552906" sldId="264"/>
        </pc:sldMkLst>
        <pc:graphicFrameChg chg="modGraphic">
          <ac:chgData name="Kirst, Jason" userId="S::jason.kirst@sap.com::f473ae78-52d6-4e1d-8d43-5f452e6649ed" providerId="AD" clId="Web-{E40EF54D-DE1C-6906-B6F5-7CC1DF0C4FAC}" dt="2022-07-09T22:59:07.499" v="10" actId="20577"/>
          <ac:graphicFrameMkLst>
            <pc:docMk/>
            <pc:sldMk cId="2987552906" sldId="264"/>
            <ac:graphicFrameMk id="7" creationId="{AA225124-CA7B-09C6-19EE-07C2733FA8B8}"/>
          </ac:graphicFrameMkLst>
        </pc:graphicFrameChg>
      </pc:sldChg>
      <pc:sldChg chg="modSp">
        <pc:chgData name="Kirst, Jason" userId="S::jason.kirst@sap.com::f473ae78-52d6-4e1d-8d43-5f452e6649ed" providerId="AD" clId="Web-{E40EF54D-DE1C-6906-B6F5-7CC1DF0C4FAC}" dt="2022-07-09T22:58:13.558" v="2" actId="20577"/>
        <pc:sldMkLst>
          <pc:docMk/>
          <pc:sldMk cId="779971636" sldId="266"/>
        </pc:sldMkLst>
        <pc:spChg chg="mod">
          <ac:chgData name="Kirst, Jason" userId="S::jason.kirst@sap.com::f473ae78-52d6-4e1d-8d43-5f452e6649ed" providerId="AD" clId="Web-{E40EF54D-DE1C-6906-B6F5-7CC1DF0C4FAC}" dt="2022-07-09T22:58:13.558" v="2" actId="20577"/>
          <ac:spMkLst>
            <pc:docMk/>
            <pc:sldMk cId="779971636" sldId="266"/>
            <ac:spMk id="5" creationId="{19027EF8-590E-1462-152C-AC4D31DBEEBF}"/>
          </ac:spMkLst>
        </pc:spChg>
      </pc:sldChg>
      <pc:sldChg chg="addSp modSp">
        <pc:chgData name="Kirst, Jason" userId="S::jason.kirst@sap.com::f473ae78-52d6-4e1d-8d43-5f452e6649ed" providerId="AD" clId="Web-{E40EF54D-DE1C-6906-B6F5-7CC1DF0C4FAC}" dt="2022-07-09T23:11:11.098" v="80"/>
        <pc:sldMkLst>
          <pc:docMk/>
          <pc:sldMk cId="148114319" sldId="276"/>
        </pc:sldMkLst>
        <pc:spChg chg="add">
          <ac:chgData name="Kirst, Jason" userId="S::jason.kirst@sap.com::f473ae78-52d6-4e1d-8d43-5f452e6649ed" providerId="AD" clId="Web-{E40EF54D-DE1C-6906-B6F5-7CC1DF0C4FAC}" dt="2022-07-09T23:11:10.755" v="75"/>
          <ac:spMkLst>
            <pc:docMk/>
            <pc:sldMk cId="148114319" sldId="276"/>
            <ac:spMk id="9" creationId="{3D2A53E8-5A36-07A4-004B-420A06990D39}"/>
          </ac:spMkLst>
        </pc:spChg>
        <pc:spChg chg="add">
          <ac:chgData name="Kirst, Jason" userId="S::jason.kirst@sap.com::f473ae78-52d6-4e1d-8d43-5f452e6649ed" providerId="AD" clId="Web-{E40EF54D-DE1C-6906-B6F5-7CC1DF0C4FAC}" dt="2022-07-09T23:11:10.817" v="76"/>
          <ac:spMkLst>
            <pc:docMk/>
            <pc:sldMk cId="148114319" sldId="276"/>
            <ac:spMk id="11" creationId="{25F3E041-07A6-2FF3-CEC2-98FF0C048122}"/>
          </ac:spMkLst>
        </pc:spChg>
        <pc:spChg chg="add">
          <ac:chgData name="Kirst, Jason" userId="S::jason.kirst@sap.com::f473ae78-52d6-4e1d-8d43-5f452e6649ed" providerId="AD" clId="Web-{E40EF54D-DE1C-6906-B6F5-7CC1DF0C4FAC}" dt="2022-07-09T23:11:10.911" v="77"/>
          <ac:spMkLst>
            <pc:docMk/>
            <pc:sldMk cId="148114319" sldId="276"/>
            <ac:spMk id="13" creationId="{E4093120-6E98-40D3-5431-12514A6ACC2E}"/>
          </ac:spMkLst>
        </pc:spChg>
        <pc:spChg chg="add">
          <ac:chgData name="Kirst, Jason" userId="S::jason.kirst@sap.com::f473ae78-52d6-4e1d-8d43-5f452e6649ed" providerId="AD" clId="Web-{E40EF54D-DE1C-6906-B6F5-7CC1DF0C4FAC}" dt="2022-07-09T23:11:11.005" v="78"/>
          <ac:spMkLst>
            <pc:docMk/>
            <pc:sldMk cId="148114319" sldId="276"/>
            <ac:spMk id="15" creationId="{E9408300-EA2B-DE5F-5D58-976BFC0030EB}"/>
          </ac:spMkLst>
        </pc:spChg>
        <pc:spChg chg="add mod">
          <ac:chgData name="Kirst, Jason" userId="S::jason.kirst@sap.com::f473ae78-52d6-4e1d-8d43-5f452e6649ed" providerId="AD" clId="Web-{E40EF54D-DE1C-6906-B6F5-7CC1DF0C4FAC}" dt="2022-07-09T23:11:11.098" v="80"/>
          <ac:spMkLst>
            <pc:docMk/>
            <pc:sldMk cId="148114319" sldId="276"/>
            <ac:spMk id="16" creationId="{9E887892-7875-424D-70EC-5016423E8EDA}"/>
          </ac:spMkLst>
        </pc:spChg>
        <pc:picChg chg="add mod">
          <ac:chgData name="Kirst, Jason" userId="S::jason.kirst@sap.com::f473ae78-52d6-4e1d-8d43-5f452e6649ed" providerId="AD" clId="Web-{E40EF54D-DE1C-6906-B6F5-7CC1DF0C4FAC}" dt="2022-07-09T23:11:09.442" v="70" actId="14100"/>
          <ac:picMkLst>
            <pc:docMk/>
            <pc:sldMk cId="148114319" sldId="276"/>
            <ac:picMk id="5" creationId="{A5930758-9C5E-75CC-E1A0-39C5C0A70CEF}"/>
          </ac:picMkLst>
        </pc:picChg>
        <pc:picChg chg="add mod">
          <ac:chgData name="Kirst, Jason" userId="S::jason.kirst@sap.com::f473ae78-52d6-4e1d-8d43-5f452e6649ed" providerId="AD" clId="Web-{E40EF54D-DE1C-6906-B6F5-7CC1DF0C4FAC}" dt="2022-07-09T23:11:10.661" v="74" actId="1076"/>
          <ac:picMkLst>
            <pc:docMk/>
            <pc:sldMk cId="148114319" sldId="276"/>
            <ac:picMk id="7" creationId="{E9DED209-1734-98DE-F1F6-97A3031B8131}"/>
          </ac:picMkLst>
        </pc:picChg>
      </pc:sldChg>
      <pc:sldChg chg="addSp modSp">
        <pc:chgData name="Kirst, Jason" userId="S::jason.kirst@sap.com::f473ae78-52d6-4e1d-8d43-5f452e6649ed" providerId="AD" clId="Web-{E40EF54D-DE1C-6906-B6F5-7CC1DF0C4FAC}" dt="2022-07-09T23:10:50.862" v="67" actId="20577"/>
        <pc:sldMkLst>
          <pc:docMk/>
          <pc:sldMk cId="1813711241" sldId="293"/>
        </pc:sldMkLst>
        <pc:spChg chg="add mod">
          <ac:chgData name="Kirst, Jason" userId="S::jason.kirst@sap.com::f473ae78-52d6-4e1d-8d43-5f452e6649ed" providerId="AD" clId="Web-{E40EF54D-DE1C-6906-B6F5-7CC1DF0C4FAC}" dt="2022-07-09T23:10:50.862" v="67" actId="20577"/>
          <ac:spMkLst>
            <pc:docMk/>
            <pc:sldMk cId="1813711241" sldId="293"/>
            <ac:spMk id="9" creationId="{6970E53E-ED59-591F-9031-FA0BE7260CCC}"/>
          </ac:spMkLst>
        </pc:spChg>
        <pc:graphicFrameChg chg="mod">
          <ac:chgData name="Kirst, Jason" userId="S::jason.kirst@sap.com::f473ae78-52d6-4e1d-8d43-5f452e6649ed" providerId="AD" clId="Web-{E40EF54D-DE1C-6906-B6F5-7CC1DF0C4FAC}" dt="2022-07-09T22:57:04.240" v="0" actId="14100"/>
          <ac:graphicFrameMkLst>
            <pc:docMk/>
            <pc:sldMk cId="1813711241" sldId="293"/>
            <ac:graphicFrameMk id="7" creationId="{B923F306-F959-F4D1-AB0A-1465EF45F799}"/>
          </ac:graphicFrameMkLst>
        </pc:graphicFrameChg>
      </pc:sldChg>
      <pc:sldChg chg="modSp">
        <pc:chgData name="Kirst, Jason" userId="S::jason.kirst@sap.com::f473ae78-52d6-4e1d-8d43-5f452e6649ed" providerId="AD" clId="Web-{E40EF54D-DE1C-6906-B6F5-7CC1DF0C4FAC}" dt="2022-07-09T22:58:49.623" v="8" actId="20577"/>
        <pc:sldMkLst>
          <pc:docMk/>
          <pc:sldMk cId="1385553969" sldId="302"/>
        </pc:sldMkLst>
        <pc:spChg chg="mod">
          <ac:chgData name="Kirst, Jason" userId="S::jason.kirst@sap.com::f473ae78-52d6-4e1d-8d43-5f452e6649ed" providerId="AD" clId="Web-{E40EF54D-DE1C-6906-B6F5-7CC1DF0C4FAC}" dt="2022-07-09T22:58:13.745" v="4" actId="20577"/>
          <ac:spMkLst>
            <pc:docMk/>
            <pc:sldMk cId="1385553969" sldId="302"/>
            <ac:spMk id="704" creationId="{743EF6ED-7ED4-33A1-D7D7-6D07AD38CF82}"/>
          </ac:spMkLst>
        </pc:spChg>
        <pc:spChg chg="mod">
          <ac:chgData name="Kirst, Jason" userId="S::jason.kirst@sap.com::f473ae78-52d6-4e1d-8d43-5f452e6649ed" providerId="AD" clId="Web-{E40EF54D-DE1C-6906-B6F5-7CC1DF0C4FAC}" dt="2022-07-09T22:58:13.855" v="6" actId="20577"/>
          <ac:spMkLst>
            <pc:docMk/>
            <pc:sldMk cId="1385553969" sldId="302"/>
            <ac:spMk id="723" creationId="{56D68418-DFCB-15BC-382E-446BBC679AA5}"/>
          </ac:spMkLst>
        </pc:spChg>
        <pc:spChg chg="mod">
          <ac:chgData name="Kirst, Jason" userId="S::jason.kirst@sap.com::f473ae78-52d6-4e1d-8d43-5f452e6649ed" providerId="AD" clId="Web-{E40EF54D-DE1C-6906-B6F5-7CC1DF0C4FAC}" dt="2022-07-09T22:58:49.623" v="8" actId="20577"/>
          <ac:spMkLst>
            <pc:docMk/>
            <pc:sldMk cId="1385553969" sldId="302"/>
            <ac:spMk id="724" creationId="{7187027F-D5D5-5732-FF94-C4CEABF03024}"/>
          </ac:spMkLst>
        </pc:spChg>
      </pc:sldChg>
    </pc:docChg>
  </pc:docChgLst>
  <pc:docChgLst>
    <pc:chgData name="Kirst, Jason" userId="S::jason.kirst@sap.com::f473ae78-52d6-4e1d-8d43-5f452e6649ed" providerId="AD" clId="Web-{04A6A3B0-8130-F2A6-8961-29A8254CE691}"/>
    <pc:docChg chg="modSld">
      <pc:chgData name="Kirst, Jason" userId="S::jason.kirst@sap.com::f473ae78-52d6-4e1d-8d43-5f452e6649ed" providerId="AD" clId="Web-{04A6A3B0-8130-F2A6-8961-29A8254CE691}" dt="2022-07-09T22:37:23.550" v="609" actId="1076"/>
      <pc:docMkLst>
        <pc:docMk/>
      </pc:docMkLst>
      <pc:sldChg chg="modSp">
        <pc:chgData name="Kirst, Jason" userId="S::jason.kirst@sap.com::f473ae78-52d6-4e1d-8d43-5f452e6649ed" providerId="AD" clId="Web-{04A6A3B0-8130-F2A6-8961-29A8254CE691}" dt="2022-07-09T22:14:15.789" v="323" actId="20577"/>
        <pc:sldMkLst>
          <pc:docMk/>
          <pc:sldMk cId="2987552906" sldId="264"/>
        </pc:sldMkLst>
        <pc:graphicFrameChg chg="mod modGraphic">
          <ac:chgData name="Kirst, Jason" userId="S::jason.kirst@sap.com::f473ae78-52d6-4e1d-8d43-5f452e6649ed" providerId="AD" clId="Web-{04A6A3B0-8130-F2A6-8961-29A8254CE691}" dt="2022-07-09T22:14:15.789" v="323" actId="20577"/>
          <ac:graphicFrameMkLst>
            <pc:docMk/>
            <pc:sldMk cId="2987552906" sldId="264"/>
            <ac:graphicFrameMk id="7" creationId="{AA225124-CA7B-09C6-19EE-07C2733FA8B8}"/>
          </ac:graphicFrameMkLst>
        </pc:graphicFrameChg>
      </pc:sldChg>
      <pc:sldChg chg="addSp delSp modSp">
        <pc:chgData name="Kirst, Jason" userId="S::jason.kirst@sap.com::f473ae78-52d6-4e1d-8d43-5f452e6649ed" providerId="AD" clId="Web-{04A6A3B0-8130-F2A6-8961-29A8254CE691}" dt="2022-07-09T22:35:01.305" v="608" actId="14100"/>
        <pc:sldMkLst>
          <pc:docMk/>
          <pc:sldMk cId="1578726356" sldId="265"/>
        </pc:sldMkLst>
        <pc:picChg chg="add del mod">
          <ac:chgData name="Kirst, Jason" userId="S::jason.kirst@sap.com::f473ae78-52d6-4e1d-8d43-5f452e6649ed" providerId="AD" clId="Web-{04A6A3B0-8130-F2A6-8961-29A8254CE691}" dt="2022-07-09T22:26:01.155" v="557"/>
          <ac:picMkLst>
            <pc:docMk/>
            <pc:sldMk cId="1578726356" sldId="265"/>
            <ac:picMk id="5" creationId="{C9CA632A-0D4F-4B7E-A91B-9511A8C9AB0B}"/>
          </ac:picMkLst>
        </pc:picChg>
        <pc:picChg chg="add mod">
          <ac:chgData name="Kirst, Jason" userId="S::jason.kirst@sap.com::f473ae78-52d6-4e1d-8d43-5f452e6649ed" providerId="AD" clId="Web-{04A6A3B0-8130-F2A6-8961-29A8254CE691}" dt="2022-07-09T22:34:44.710" v="605" actId="1076"/>
          <ac:picMkLst>
            <pc:docMk/>
            <pc:sldMk cId="1578726356" sldId="265"/>
            <ac:picMk id="7" creationId="{D4A885B5-A532-88DC-413A-2F3E493EE495}"/>
          </ac:picMkLst>
        </pc:picChg>
        <pc:picChg chg="add mod">
          <ac:chgData name="Kirst, Jason" userId="S::jason.kirst@sap.com::f473ae78-52d6-4e1d-8d43-5f452e6649ed" providerId="AD" clId="Web-{04A6A3B0-8130-F2A6-8961-29A8254CE691}" dt="2022-07-09T22:34:54.883" v="607" actId="14100"/>
          <ac:picMkLst>
            <pc:docMk/>
            <pc:sldMk cId="1578726356" sldId="265"/>
            <ac:picMk id="8" creationId="{C15A98E3-595A-1900-48BF-9FEDD5E04BBE}"/>
          </ac:picMkLst>
        </pc:picChg>
        <pc:picChg chg="add mod">
          <ac:chgData name="Kirst, Jason" userId="S::jason.kirst@sap.com::f473ae78-52d6-4e1d-8d43-5f452e6649ed" providerId="AD" clId="Web-{04A6A3B0-8130-F2A6-8961-29A8254CE691}" dt="2022-07-09T22:35:01.305" v="608" actId="14100"/>
          <ac:picMkLst>
            <pc:docMk/>
            <pc:sldMk cId="1578726356" sldId="265"/>
            <ac:picMk id="9" creationId="{7CF08E88-D9DC-B434-5C16-8E820F23320D}"/>
          </ac:picMkLst>
        </pc:picChg>
        <pc:picChg chg="add mod">
          <ac:chgData name="Kirst, Jason" userId="S::jason.kirst@sap.com::f473ae78-52d6-4e1d-8d43-5f452e6649ed" providerId="AD" clId="Web-{04A6A3B0-8130-F2A6-8961-29A8254CE691}" dt="2022-07-09T22:33:53.785" v="592" actId="1076"/>
          <ac:picMkLst>
            <pc:docMk/>
            <pc:sldMk cId="1578726356" sldId="265"/>
            <ac:picMk id="10" creationId="{3FDE98CB-0108-BC6C-5B94-E59E8C3962A0}"/>
          </ac:picMkLst>
        </pc:picChg>
        <pc:picChg chg="add mod">
          <ac:chgData name="Kirst, Jason" userId="S::jason.kirst@sap.com::f473ae78-52d6-4e1d-8d43-5f452e6649ed" providerId="AD" clId="Web-{04A6A3B0-8130-F2A6-8961-29A8254CE691}" dt="2022-07-09T22:33:56.254" v="593" actId="1076"/>
          <ac:picMkLst>
            <pc:docMk/>
            <pc:sldMk cId="1578726356" sldId="265"/>
            <ac:picMk id="11" creationId="{E12BC752-4845-0CF0-F941-687BC0EDB303}"/>
          </ac:picMkLst>
        </pc:picChg>
        <pc:picChg chg="add mod">
          <ac:chgData name="Kirst, Jason" userId="S::jason.kirst@sap.com::f473ae78-52d6-4e1d-8d43-5f452e6649ed" providerId="AD" clId="Web-{04A6A3B0-8130-F2A6-8961-29A8254CE691}" dt="2022-07-09T22:34:00.629" v="594" actId="1076"/>
          <ac:picMkLst>
            <pc:docMk/>
            <pc:sldMk cId="1578726356" sldId="265"/>
            <ac:picMk id="12" creationId="{14D91356-EA56-0F2F-B9F7-774D09B80C40}"/>
          </ac:picMkLst>
        </pc:picChg>
        <pc:picChg chg="add mod">
          <ac:chgData name="Kirst, Jason" userId="S::jason.kirst@sap.com::f473ae78-52d6-4e1d-8d43-5f452e6649ed" providerId="AD" clId="Web-{04A6A3B0-8130-F2A6-8961-29A8254CE691}" dt="2022-07-09T22:34:09.380" v="596" actId="14100"/>
          <ac:picMkLst>
            <pc:docMk/>
            <pc:sldMk cId="1578726356" sldId="265"/>
            <ac:picMk id="13" creationId="{7E7FE5AD-0361-391C-41B2-FD2834D973D9}"/>
          </ac:picMkLst>
        </pc:picChg>
        <pc:picChg chg="add mod">
          <ac:chgData name="Kirst, Jason" userId="S::jason.kirst@sap.com::f473ae78-52d6-4e1d-8d43-5f452e6649ed" providerId="AD" clId="Web-{04A6A3B0-8130-F2A6-8961-29A8254CE691}" dt="2022-07-09T22:34:20.583" v="598" actId="14100"/>
          <ac:picMkLst>
            <pc:docMk/>
            <pc:sldMk cId="1578726356" sldId="265"/>
            <ac:picMk id="14" creationId="{612A146E-5458-572B-BC3C-379851B213F6}"/>
          </ac:picMkLst>
        </pc:picChg>
        <pc:picChg chg="add mod">
          <ac:chgData name="Kirst, Jason" userId="S::jason.kirst@sap.com::f473ae78-52d6-4e1d-8d43-5f452e6649ed" providerId="AD" clId="Web-{04A6A3B0-8130-F2A6-8961-29A8254CE691}" dt="2022-07-09T22:34:27.709" v="600" actId="14100"/>
          <ac:picMkLst>
            <pc:docMk/>
            <pc:sldMk cId="1578726356" sldId="265"/>
            <ac:picMk id="15" creationId="{A6CC6752-BC7B-4C89-EEF9-FAD0FD191642}"/>
          </ac:picMkLst>
        </pc:picChg>
        <pc:picChg chg="add mod">
          <ac:chgData name="Kirst, Jason" userId="S::jason.kirst@sap.com::f473ae78-52d6-4e1d-8d43-5f452e6649ed" providerId="AD" clId="Web-{04A6A3B0-8130-F2A6-8961-29A8254CE691}" dt="2022-07-09T22:34:33.491" v="602" actId="14100"/>
          <ac:picMkLst>
            <pc:docMk/>
            <pc:sldMk cId="1578726356" sldId="265"/>
            <ac:picMk id="16" creationId="{587F9472-1286-FA6C-E58D-6086157C3E58}"/>
          </ac:picMkLst>
        </pc:picChg>
      </pc:sldChg>
      <pc:sldChg chg="addSp modSp">
        <pc:chgData name="Kirst, Jason" userId="S::jason.kirst@sap.com::f473ae78-52d6-4e1d-8d43-5f452e6649ed" providerId="AD" clId="Web-{04A6A3B0-8130-F2A6-8961-29A8254CE691}" dt="2022-07-09T22:24:46.243" v="553" actId="1076"/>
        <pc:sldMkLst>
          <pc:docMk/>
          <pc:sldMk cId="779971636" sldId="266"/>
        </pc:sldMkLst>
        <pc:spChg chg="add mod">
          <ac:chgData name="Kirst, Jason" userId="S::jason.kirst@sap.com::f473ae78-52d6-4e1d-8d43-5f452e6649ed" providerId="AD" clId="Web-{04A6A3B0-8130-F2A6-8961-29A8254CE691}" dt="2022-07-09T22:24:46.243" v="553" actId="1076"/>
          <ac:spMkLst>
            <pc:docMk/>
            <pc:sldMk cId="779971636" sldId="266"/>
            <ac:spMk id="5" creationId="{19027EF8-590E-1462-152C-AC4D31DBEEBF}"/>
          </ac:spMkLst>
        </pc:spChg>
        <pc:spChg chg="mod">
          <ac:chgData name="Kirst, Jason" userId="S::jason.kirst@sap.com::f473ae78-52d6-4e1d-8d43-5f452e6649ed" providerId="AD" clId="Web-{04A6A3B0-8130-F2A6-8961-29A8254CE691}" dt="2022-07-09T22:18:47.326" v="381" actId="1076"/>
          <ac:spMkLst>
            <pc:docMk/>
            <pc:sldMk cId="779971636" sldId="266"/>
            <ac:spMk id="9" creationId="{0A1A45AA-ED04-2F93-1A70-68DE331AC0DF}"/>
          </ac:spMkLst>
        </pc:spChg>
        <pc:spChg chg="mod">
          <ac:chgData name="Kirst, Jason" userId="S::jason.kirst@sap.com::f473ae78-52d6-4e1d-8d43-5f452e6649ed" providerId="AD" clId="Web-{04A6A3B0-8130-F2A6-8961-29A8254CE691}" dt="2022-07-09T22:18:47.326" v="382" actId="1076"/>
          <ac:spMkLst>
            <pc:docMk/>
            <pc:sldMk cId="779971636" sldId="266"/>
            <ac:spMk id="10" creationId="{6711990B-3C0D-BEBF-6410-A2BA4962DB85}"/>
          </ac:spMkLst>
        </pc:spChg>
        <pc:spChg chg="mod">
          <ac:chgData name="Kirst, Jason" userId="S::jason.kirst@sap.com::f473ae78-52d6-4e1d-8d43-5f452e6649ed" providerId="AD" clId="Web-{04A6A3B0-8130-F2A6-8961-29A8254CE691}" dt="2022-07-09T22:18:47.373" v="387" actId="1076"/>
          <ac:spMkLst>
            <pc:docMk/>
            <pc:sldMk cId="779971636" sldId="266"/>
            <ac:spMk id="11" creationId="{6742412C-0A50-8BE0-3435-EFA8E73CFFBF}"/>
          </ac:spMkLst>
        </pc:spChg>
        <pc:spChg chg="mod">
          <ac:chgData name="Kirst, Jason" userId="S::jason.kirst@sap.com::f473ae78-52d6-4e1d-8d43-5f452e6649ed" providerId="AD" clId="Web-{04A6A3B0-8130-F2A6-8961-29A8254CE691}" dt="2022-07-09T22:18:47.341" v="384" actId="1076"/>
          <ac:spMkLst>
            <pc:docMk/>
            <pc:sldMk cId="779971636" sldId="266"/>
            <ac:spMk id="12" creationId="{7ECC19FE-334B-D333-D12E-62CE34335918}"/>
          </ac:spMkLst>
        </pc:spChg>
        <pc:spChg chg="mod">
          <ac:chgData name="Kirst, Jason" userId="S::jason.kirst@sap.com::f473ae78-52d6-4e1d-8d43-5f452e6649ed" providerId="AD" clId="Web-{04A6A3B0-8130-F2A6-8961-29A8254CE691}" dt="2022-07-09T22:18:47.357" v="385" actId="1076"/>
          <ac:spMkLst>
            <pc:docMk/>
            <pc:sldMk cId="779971636" sldId="266"/>
            <ac:spMk id="13" creationId="{E033B182-0F33-1F5E-3A83-DEDB5A16ED49}"/>
          </ac:spMkLst>
        </pc:spChg>
        <pc:spChg chg="mod">
          <ac:chgData name="Kirst, Jason" userId="S::jason.kirst@sap.com::f473ae78-52d6-4e1d-8d43-5f452e6649ed" providerId="AD" clId="Web-{04A6A3B0-8130-F2A6-8961-29A8254CE691}" dt="2022-07-09T22:18:47.357" v="386" actId="1076"/>
          <ac:spMkLst>
            <pc:docMk/>
            <pc:sldMk cId="779971636" sldId="266"/>
            <ac:spMk id="14" creationId="{CEFCA0FF-56C2-448A-EE76-C96769A0DEFA}"/>
          </ac:spMkLst>
        </pc:spChg>
        <pc:spChg chg="mod">
          <ac:chgData name="Kirst, Jason" userId="S::jason.kirst@sap.com::f473ae78-52d6-4e1d-8d43-5f452e6649ed" providerId="AD" clId="Web-{04A6A3B0-8130-F2A6-8961-29A8254CE691}" dt="2022-07-09T22:18:47.341" v="383" actId="1076"/>
          <ac:spMkLst>
            <pc:docMk/>
            <pc:sldMk cId="779971636" sldId="266"/>
            <ac:spMk id="15" creationId="{EE6F5B76-88DD-79E1-2ABB-F4BC39123866}"/>
          </ac:spMkLst>
        </pc:spChg>
      </pc:sldChg>
      <pc:sldChg chg="modSp">
        <pc:chgData name="Kirst, Jason" userId="S::jason.kirst@sap.com::f473ae78-52d6-4e1d-8d43-5f452e6649ed" providerId="AD" clId="Web-{04A6A3B0-8130-F2A6-8961-29A8254CE691}" dt="2022-07-09T22:37:23.550" v="609" actId="1076"/>
        <pc:sldMkLst>
          <pc:docMk/>
          <pc:sldMk cId="1813711241" sldId="293"/>
        </pc:sldMkLst>
        <pc:graphicFrameChg chg="mod">
          <ac:chgData name="Kirst, Jason" userId="S::jason.kirst@sap.com::f473ae78-52d6-4e1d-8d43-5f452e6649ed" providerId="AD" clId="Web-{04A6A3B0-8130-F2A6-8961-29A8254CE691}" dt="2022-07-09T22:37:23.550" v="609" actId="1076"/>
          <ac:graphicFrameMkLst>
            <pc:docMk/>
            <pc:sldMk cId="1813711241" sldId="293"/>
            <ac:graphicFrameMk id="7" creationId="{B923F306-F959-F4D1-AB0A-1465EF45F799}"/>
          </ac:graphicFrameMkLst>
        </pc:graphicFrameChg>
      </pc:sldChg>
      <pc:sldChg chg="modSp">
        <pc:chgData name="Kirst, Jason" userId="S::jason.kirst@sap.com::f473ae78-52d6-4e1d-8d43-5f452e6649ed" providerId="AD" clId="Web-{04A6A3B0-8130-F2A6-8961-29A8254CE691}" dt="2022-07-09T22:13:40.287" v="308" actId="1076"/>
        <pc:sldMkLst>
          <pc:docMk/>
          <pc:sldMk cId="280316088" sldId="299"/>
        </pc:sldMkLst>
        <pc:spChg chg="mod">
          <ac:chgData name="Kirst, Jason" userId="S::jason.kirst@sap.com::f473ae78-52d6-4e1d-8d43-5f452e6649ed" providerId="AD" clId="Web-{04A6A3B0-8130-F2A6-8961-29A8254CE691}" dt="2022-07-09T22:13:40.287" v="308" actId="1076"/>
          <ac:spMkLst>
            <pc:docMk/>
            <pc:sldMk cId="280316088" sldId="299"/>
            <ac:spMk id="49" creationId="{C1527589-8A33-0FEE-2BEE-FBE8D7085AB3}"/>
          </ac:spMkLst>
        </pc:spChg>
      </pc:sldChg>
      <pc:sldChg chg="addSp delSp modSp">
        <pc:chgData name="Kirst, Jason" userId="S::jason.kirst@sap.com::f473ae78-52d6-4e1d-8d43-5f452e6649ed" providerId="AD" clId="Web-{04A6A3B0-8130-F2A6-8961-29A8254CE691}" dt="2022-07-09T22:07:36.526" v="159" actId="20577"/>
        <pc:sldMkLst>
          <pc:docMk/>
          <pc:sldMk cId="1385553969" sldId="302"/>
        </pc:sldMkLst>
        <pc:spChg chg="add mod">
          <ac:chgData name="Kirst, Jason" userId="S::jason.kirst@sap.com::f473ae78-52d6-4e1d-8d43-5f452e6649ed" providerId="AD" clId="Web-{04A6A3B0-8130-F2A6-8961-29A8254CE691}" dt="2022-07-09T22:05:17.313" v="99" actId="20577"/>
          <ac:spMkLst>
            <pc:docMk/>
            <pc:sldMk cId="1385553969" sldId="302"/>
            <ac:spMk id="704" creationId="{743EF6ED-7ED4-33A1-D7D7-6D07AD38CF82}"/>
          </ac:spMkLst>
        </pc:spChg>
        <pc:spChg chg="add mod">
          <ac:chgData name="Kirst, Jason" userId="S::jason.kirst@sap.com::f473ae78-52d6-4e1d-8d43-5f452e6649ed" providerId="AD" clId="Web-{04A6A3B0-8130-F2A6-8961-29A8254CE691}" dt="2022-07-09T22:05:55.207" v="123" actId="14100"/>
          <ac:spMkLst>
            <pc:docMk/>
            <pc:sldMk cId="1385553969" sldId="302"/>
            <ac:spMk id="723" creationId="{56D68418-DFCB-15BC-382E-446BBC679AA5}"/>
          </ac:spMkLst>
        </pc:spChg>
        <pc:spChg chg="add mod">
          <ac:chgData name="Kirst, Jason" userId="S::jason.kirst@sap.com::f473ae78-52d6-4e1d-8d43-5f452e6649ed" providerId="AD" clId="Web-{04A6A3B0-8130-F2A6-8961-29A8254CE691}" dt="2022-07-09T22:07:36.526" v="159" actId="20577"/>
          <ac:spMkLst>
            <pc:docMk/>
            <pc:sldMk cId="1385553969" sldId="302"/>
            <ac:spMk id="724" creationId="{7187027F-D5D5-5732-FF94-C4CEABF03024}"/>
          </ac:spMkLst>
        </pc:spChg>
        <pc:graphicFrameChg chg="add del mod modGraphic">
          <ac:chgData name="Kirst, Jason" userId="S::jason.kirst@sap.com::f473ae78-52d6-4e1d-8d43-5f452e6649ed" providerId="AD" clId="Web-{04A6A3B0-8130-F2A6-8961-29A8254CE691}" dt="2022-07-09T22:03:52.370" v="74" actId="1076"/>
          <ac:graphicFrameMkLst>
            <pc:docMk/>
            <pc:sldMk cId="1385553969" sldId="302"/>
            <ac:graphicFrameMk id="2" creationId="{25D7D425-C44E-5BBB-679F-009864ADACFE}"/>
          </ac:graphicFrameMkLst>
        </pc:graphicFrameChg>
      </pc:sldChg>
    </pc:docChg>
  </pc:docChgLst>
  <pc:docChgLst>
    <pc:chgData name="Kirst, Jason" userId="S::jason.kirst@sap.com::f473ae78-52d6-4e1d-8d43-5f452e6649ed" providerId="AD" clId="Web-{A6E6A787-6382-0BB9-2B3C-8201D9468041}"/>
    <pc:docChg chg="modSld">
      <pc:chgData name="Kirst, Jason" userId="S::jason.kirst@sap.com::f473ae78-52d6-4e1d-8d43-5f452e6649ed" providerId="AD" clId="Web-{A6E6A787-6382-0BB9-2B3C-8201D9468041}" dt="2022-07-09T21:57:52.107" v="0"/>
      <pc:docMkLst>
        <pc:docMk/>
      </pc:docMkLst>
      <pc:sldChg chg="delSp">
        <pc:chgData name="Kirst, Jason" userId="S::jason.kirst@sap.com::f473ae78-52d6-4e1d-8d43-5f452e6649ed" providerId="AD" clId="Web-{A6E6A787-6382-0BB9-2B3C-8201D9468041}" dt="2022-07-09T21:57:52.107" v="0"/>
        <pc:sldMkLst>
          <pc:docMk/>
          <pc:sldMk cId="1385553969" sldId="302"/>
        </pc:sldMkLst>
        <pc:graphicFrameChg chg="del">
          <ac:chgData name="Kirst, Jason" userId="S::jason.kirst@sap.com::f473ae78-52d6-4e1d-8d43-5f452e6649ed" providerId="AD" clId="Web-{A6E6A787-6382-0BB9-2B3C-8201D9468041}" dt="2022-07-09T21:57:52.107" v="0"/>
          <ac:graphicFrameMkLst>
            <pc:docMk/>
            <pc:sldMk cId="1385553969" sldId="302"/>
            <ac:graphicFrameMk id="9" creationId="{C6B904BA-0777-8E6F-8DF6-57FA36DB1FC0}"/>
          </ac:graphicFrameMkLst>
        </pc:graphicFrameChg>
      </pc:sldChg>
    </pc:docChg>
  </pc:docChgLst>
  <pc:docChgLst>
    <pc:chgData name="Kirst, Jason" userId="S::jason.kirst@sap.com::f473ae78-52d6-4e1d-8d43-5f452e6649ed" providerId="AD" clId="Web-{2BC6829E-11B2-98A1-5BFA-8F6F55ED7EF3}"/>
    <pc:docChg chg="modSld">
      <pc:chgData name="Kirst, Jason" userId="S::jason.kirst@sap.com::f473ae78-52d6-4e1d-8d43-5f452e6649ed" providerId="AD" clId="Web-{2BC6829E-11B2-98A1-5BFA-8F6F55ED7EF3}" dt="2022-07-09T23:16:59.559" v="325" actId="20577"/>
      <pc:docMkLst>
        <pc:docMk/>
      </pc:docMkLst>
      <pc:sldChg chg="addSp delSp modSp">
        <pc:chgData name="Kirst, Jason" userId="S::jason.kirst@sap.com::f473ae78-52d6-4e1d-8d43-5f452e6649ed" providerId="AD" clId="Web-{2BC6829E-11B2-98A1-5BFA-8F6F55ED7EF3}" dt="2022-07-09T23:16:59.559" v="325" actId="20577"/>
        <pc:sldMkLst>
          <pc:docMk/>
          <pc:sldMk cId="148114319" sldId="276"/>
        </pc:sldMkLst>
        <pc:spChg chg="mod">
          <ac:chgData name="Kirst, Jason" userId="S::jason.kirst@sap.com::f473ae78-52d6-4e1d-8d43-5f452e6649ed" providerId="AD" clId="Web-{2BC6829E-11B2-98A1-5BFA-8F6F55ED7EF3}" dt="2022-07-09T23:16:59.559" v="325" actId="20577"/>
          <ac:spMkLst>
            <pc:docMk/>
            <pc:sldMk cId="148114319" sldId="276"/>
            <ac:spMk id="9" creationId="{3D2A53E8-5A36-07A4-004B-420A06990D39}"/>
          </ac:spMkLst>
        </pc:spChg>
        <pc:spChg chg="del">
          <ac:chgData name="Kirst, Jason" userId="S::jason.kirst@sap.com::f473ae78-52d6-4e1d-8d43-5f452e6649ed" providerId="AD" clId="Web-{2BC6829E-11B2-98A1-5BFA-8F6F55ED7EF3}" dt="2022-07-09T23:11:56.082" v="9"/>
          <ac:spMkLst>
            <pc:docMk/>
            <pc:sldMk cId="148114319" sldId="276"/>
            <ac:spMk id="11" creationId="{25F3E041-07A6-2FF3-CEC2-98FF0C048122}"/>
          </ac:spMkLst>
        </pc:spChg>
        <pc:spChg chg="del mod">
          <ac:chgData name="Kirst, Jason" userId="S::jason.kirst@sap.com::f473ae78-52d6-4e1d-8d43-5f452e6649ed" providerId="AD" clId="Web-{2BC6829E-11B2-98A1-5BFA-8F6F55ED7EF3}" dt="2022-07-09T23:11:53.269" v="8"/>
          <ac:spMkLst>
            <pc:docMk/>
            <pc:sldMk cId="148114319" sldId="276"/>
            <ac:spMk id="13" creationId="{E4093120-6E98-40D3-5431-12514A6ACC2E}"/>
          </ac:spMkLst>
        </pc:spChg>
        <pc:spChg chg="del mod">
          <ac:chgData name="Kirst, Jason" userId="S::jason.kirst@sap.com::f473ae78-52d6-4e1d-8d43-5f452e6649ed" providerId="AD" clId="Web-{2BC6829E-11B2-98A1-5BFA-8F6F55ED7EF3}" dt="2022-07-09T23:11:51.129" v="7"/>
          <ac:spMkLst>
            <pc:docMk/>
            <pc:sldMk cId="148114319" sldId="276"/>
            <ac:spMk id="15" creationId="{E9408300-EA2B-DE5F-5D58-976BFC0030EB}"/>
          </ac:spMkLst>
        </pc:spChg>
        <pc:spChg chg="del mod">
          <ac:chgData name="Kirst, Jason" userId="S::jason.kirst@sap.com::f473ae78-52d6-4e1d-8d43-5f452e6649ed" providerId="AD" clId="Web-{2BC6829E-11B2-98A1-5BFA-8F6F55ED7EF3}" dt="2022-07-09T23:11:51.004" v="6"/>
          <ac:spMkLst>
            <pc:docMk/>
            <pc:sldMk cId="148114319" sldId="276"/>
            <ac:spMk id="16" creationId="{9E887892-7875-424D-70EC-5016423E8EDA}"/>
          </ac:spMkLst>
        </pc:spChg>
        <pc:picChg chg="add del mod">
          <ac:chgData name="Kirst, Jason" userId="S::jason.kirst@sap.com::f473ae78-52d6-4e1d-8d43-5f452e6649ed" providerId="AD" clId="Web-{2BC6829E-11B2-98A1-5BFA-8F6F55ED7EF3}" dt="2022-07-09T23:11:49.957" v="1"/>
          <ac:picMkLst>
            <pc:docMk/>
            <pc:sldMk cId="148114319" sldId="276"/>
            <ac:picMk id="8" creationId="{BCEF96FF-56FA-645C-7DDB-1B1467D1F8A9}"/>
          </ac:picMkLst>
        </pc:picChg>
      </pc:sldChg>
    </pc:docChg>
  </pc:docChgLst>
  <pc:docChgLst>
    <pc:chgData name="Kirst, Jason" userId="S::jason.kirst@sap.com::f473ae78-52d6-4e1d-8d43-5f452e6649ed" providerId="AD" clId="Web-{62D6640E-7C3F-4428-E25D-57734E796D4F}"/>
    <pc:docChg chg="modSld">
      <pc:chgData name="Kirst, Jason" userId="S::jason.kirst@sap.com::f473ae78-52d6-4e1d-8d43-5f452e6649ed" providerId="AD" clId="Web-{62D6640E-7C3F-4428-E25D-57734E796D4F}" dt="2022-07-10T00:10:31.246" v="236" actId="20577"/>
      <pc:docMkLst>
        <pc:docMk/>
      </pc:docMkLst>
      <pc:sldChg chg="modSp">
        <pc:chgData name="Kirst, Jason" userId="S::jason.kirst@sap.com::f473ae78-52d6-4e1d-8d43-5f452e6649ed" providerId="AD" clId="Web-{62D6640E-7C3F-4428-E25D-57734E796D4F}" dt="2022-07-09T23:59:59.904" v="10" actId="20577"/>
        <pc:sldMkLst>
          <pc:docMk/>
          <pc:sldMk cId="1813711241" sldId="293"/>
        </pc:sldMkLst>
        <pc:spChg chg="mod">
          <ac:chgData name="Kirst, Jason" userId="S::jason.kirst@sap.com::f473ae78-52d6-4e1d-8d43-5f452e6649ed" providerId="AD" clId="Web-{62D6640E-7C3F-4428-E25D-57734E796D4F}" dt="2022-07-09T23:59:59.904" v="10" actId="20577"/>
          <ac:spMkLst>
            <pc:docMk/>
            <pc:sldMk cId="1813711241" sldId="293"/>
            <ac:spMk id="9" creationId="{6970E53E-ED59-591F-9031-FA0BE7260CCC}"/>
          </ac:spMkLst>
        </pc:spChg>
      </pc:sldChg>
      <pc:sldChg chg="addSp modSp">
        <pc:chgData name="Kirst, Jason" userId="S::jason.kirst@sap.com::f473ae78-52d6-4e1d-8d43-5f452e6649ed" providerId="AD" clId="Web-{62D6640E-7C3F-4428-E25D-57734E796D4F}" dt="2022-07-10T00:10:31.246" v="236" actId="20577"/>
        <pc:sldMkLst>
          <pc:docMk/>
          <pc:sldMk cId="334532777" sldId="303"/>
        </pc:sldMkLst>
        <pc:spChg chg="add mod">
          <ac:chgData name="Kirst, Jason" userId="S::jason.kirst@sap.com::f473ae78-52d6-4e1d-8d43-5f452e6649ed" providerId="AD" clId="Web-{62D6640E-7C3F-4428-E25D-57734E796D4F}" dt="2022-07-10T00:10:31.246" v="236" actId="20577"/>
          <ac:spMkLst>
            <pc:docMk/>
            <pc:sldMk cId="334532777" sldId="303"/>
            <ac:spMk id="9" creationId="{C3F6C36D-BF29-E2A9-EEFE-1C90F254C2AA}"/>
          </ac:spMkLst>
        </pc:spChg>
        <pc:picChg chg="add mod">
          <ac:chgData name="Kirst, Jason" userId="S::jason.kirst@sap.com::f473ae78-52d6-4e1d-8d43-5f452e6649ed" providerId="AD" clId="Web-{62D6640E-7C3F-4428-E25D-57734E796D4F}" dt="2022-07-09T23:59:18.933" v="7" actId="1076"/>
          <ac:picMkLst>
            <pc:docMk/>
            <pc:sldMk cId="334532777" sldId="303"/>
            <ac:picMk id="5" creationId="{FDD7F298-5BFE-DC55-5E45-27DFCE8D0BA0}"/>
          </ac:picMkLst>
        </pc:picChg>
        <pc:picChg chg="add mod">
          <ac:chgData name="Kirst, Jason" userId="S::jason.kirst@sap.com::f473ae78-52d6-4e1d-8d43-5f452e6649ed" providerId="AD" clId="Web-{62D6640E-7C3F-4428-E25D-57734E796D4F}" dt="2022-07-09T23:59:23.480" v="8" actId="14100"/>
          <ac:picMkLst>
            <pc:docMk/>
            <pc:sldMk cId="334532777" sldId="303"/>
            <ac:picMk id="7" creationId="{66EAE8A1-9382-1928-15B7-FE1AC1E7735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EDD5D2-3EBA-D94D-949A-7598432BB91A}" type="doc">
      <dgm:prSet loTypeId="urn:microsoft.com/office/officeart/2005/8/layout/process1" loCatId="" qsTypeId="urn:microsoft.com/office/officeart/2005/8/quickstyle/simple1" qsCatId="simple" csTypeId="urn:microsoft.com/office/officeart/2005/8/colors/accent1_2" csCatId="accent1" phldr="1"/>
      <dgm:spPr/>
    </dgm:pt>
    <dgm:pt modelId="{1A6EA76F-E681-C247-A81B-00A5F051FAE1}">
      <dgm:prSet phldrT="[Text]"/>
      <dgm:spPr/>
      <dgm:t>
        <a:bodyPr/>
        <a:lstStyle/>
        <a:p>
          <a:r>
            <a:rPr lang="en-US"/>
            <a:t>SpaceX API</a:t>
          </a:r>
        </a:p>
      </dgm:t>
    </dgm:pt>
    <dgm:pt modelId="{F1F86453-EC68-D24D-AFA5-0C25910AA89B}" type="parTrans" cxnId="{EFFDE918-5C18-FB46-BD24-57181C11DBD4}">
      <dgm:prSet/>
      <dgm:spPr/>
      <dgm:t>
        <a:bodyPr/>
        <a:lstStyle/>
        <a:p>
          <a:endParaRPr lang="en-US"/>
        </a:p>
      </dgm:t>
    </dgm:pt>
    <dgm:pt modelId="{273E2B92-9EE6-4D4C-80B3-9F7C273F4014}" type="sibTrans" cxnId="{EFFDE918-5C18-FB46-BD24-57181C11DBD4}">
      <dgm:prSet/>
      <dgm:spPr/>
      <dgm:t>
        <a:bodyPr/>
        <a:lstStyle/>
        <a:p>
          <a:endParaRPr lang="en-US"/>
        </a:p>
      </dgm:t>
    </dgm:pt>
    <dgm:pt modelId="{6E5452E4-EA52-394B-BE05-43634320884A}">
      <dgm:prSet phldrT="[Text]"/>
      <dgm:spPr/>
      <dgm:t>
        <a:bodyPr/>
        <a:lstStyle/>
        <a:p>
          <a:r>
            <a:rPr lang="en-US"/>
            <a:t>Web Scraping</a:t>
          </a:r>
        </a:p>
      </dgm:t>
    </dgm:pt>
    <dgm:pt modelId="{735514B6-105C-F343-B6F7-F773C1982420}" type="parTrans" cxnId="{CA03DE2F-A40F-AB4C-BE7A-6E58455DD71F}">
      <dgm:prSet/>
      <dgm:spPr/>
      <dgm:t>
        <a:bodyPr/>
        <a:lstStyle/>
        <a:p>
          <a:endParaRPr lang="en-US"/>
        </a:p>
      </dgm:t>
    </dgm:pt>
    <dgm:pt modelId="{23E2E489-8A56-FD42-8623-FF867CC0F882}" type="sibTrans" cxnId="{CA03DE2F-A40F-AB4C-BE7A-6E58455DD71F}">
      <dgm:prSet/>
      <dgm:spPr/>
      <dgm:t>
        <a:bodyPr/>
        <a:lstStyle/>
        <a:p>
          <a:endParaRPr lang="en-US"/>
        </a:p>
      </dgm:t>
    </dgm:pt>
    <dgm:pt modelId="{60CC0CBE-BEA2-1B42-AF48-3C41310012EF}" type="pres">
      <dgm:prSet presAssocID="{06EDD5D2-3EBA-D94D-949A-7598432BB91A}" presName="Name0" presStyleCnt="0">
        <dgm:presLayoutVars>
          <dgm:dir/>
          <dgm:resizeHandles val="exact"/>
        </dgm:presLayoutVars>
      </dgm:prSet>
      <dgm:spPr/>
    </dgm:pt>
    <dgm:pt modelId="{B0B2C632-2FFD-E14E-BDEC-48A2AEEAB956}" type="pres">
      <dgm:prSet presAssocID="{1A6EA76F-E681-C247-A81B-00A5F051FAE1}" presName="node" presStyleLbl="node1" presStyleIdx="0" presStyleCnt="2">
        <dgm:presLayoutVars>
          <dgm:bulletEnabled val="1"/>
        </dgm:presLayoutVars>
      </dgm:prSet>
      <dgm:spPr/>
    </dgm:pt>
    <dgm:pt modelId="{17FAF6F6-1C0E-3146-A6EA-6DCBB9AF88F5}" type="pres">
      <dgm:prSet presAssocID="{273E2B92-9EE6-4D4C-80B3-9F7C273F4014}" presName="sibTrans" presStyleLbl="sibTrans2D1" presStyleIdx="0" presStyleCnt="1" custScaleX="120854"/>
      <dgm:spPr>
        <a:prstGeom prst="mathPlus">
          <a:avLst/>
        </a:prstGeom>
      </dgm:spPr>
    </dgm:pt>
    <dgm:pt modelId="{121D7A41-46C4-654D-A911-8A149AE3684B}" type="pres">
      <dgm:prSet presAssocID="{273E2B92-9EE6-4D4C-80B3-9F7C273F4014}" presName="connectorText" presStyleLbl="sibTrans2D1" presStyleIdx="0" presStyleCnt="1"/>
      <dgm:spPr/>
    </dgm:pt>
    <dgm:pt modelId="{01BA0FC9-EE29-2C4C-8B49-B0F492B11EFE}" type="pres">
      <dgm:prSet presAssocID="{6E5452E4-EA52-394B-BE05-43634320884A}" presName="node" presStyleLbl="node1" presStyleIdx="1" presStyleCnt="2" custLinFactNeighborX="-1986" custLinFactNeighborY="-662">
        <dgm:presLayoutVars>
          <dgm:bulletEnabled val="1"/>
        </dgm:presLayoutVars>
      </dgm:prSet>
      <dgm:spPr/>
    </dgm:pt>
  </dgm:ptLst>
  <dgm:cxnLst>
    <dgm:cxn modelId="{B91EDC0C-854B-4147-8F65-D0C382E9D2C5}" type="presOf" srcId="{06EDD5D2-3EBA-D94D-949A-7598432BB91A}" destId="{60CC0CBE-BEA2-1B42-AF48-3C41310012EF}" srcOrd="0" destOrd="0" presId="urn:microsoft.com/office/officeart/2005/8/layout/process1"/>
    <dgm:cxn modelId="{EFFDE918-5C18-FB46-BD24-57181C11DBD4}" srcId="{06EDD5D2-3EBA-D94D-949A-7598432BB91A}" destId="{1A6EA76F-E681-C247-A81B-00A5F051FAE1}" srcOrd="0" destOrd="0" parTransId="{F1F86453-EC68-D24D-AFA5-0C25910AA89B}" sibTransId="{273E2B92-9EE6-4D4C-80B3-9F7C273F4014}"/>
    <dgm:cxn modelId="{CA03DE2F-A40F-AB4C-BE7A-6E58455DD71F}" srcId="{06EDD5D2-3EBA-D94D-949A-7598432BB91A}" destId="{6E5452E4-EA52-394B-BE05-43634320884A}" srcOrd="1" destOrd="0" parTransId="{735514B6-105C-F343-B6F7-F773C1982420}" sibTransId="{23E2E489-8A56-FD42-8623-FF867CC0F882}"/>
    <dgm:cxn modelId="{7B332CA6-375A-7042-B51B-CBE956FE0ABA}" type="presOf" srcId="{6E5452E4-EA52-394B-BE05-43634320884A}" destId="{01BA0FC9-EE29-2C4C-8B49-B0F492B11EFE}" srcOrd="0" destOrd="0" presId="urn:microsoft.com/office/officeart/2005/8/layout/process1"/>
    <dgm:cxn modelId="{A1A3BCBA-5447-A248-B946-8916E4EF1ED4}" type="presOf" srcId="{273E2B92-9EE6-4D4C-80B3-9F7C273F4014}" destId="{121D7A41-46C4-654D-A911-8A149AE3684B}" srcOrd="1" destOrd="0" presId="urn:microsoft.com/office/officeart/2005/8/layout/process1"/>
    <dgm:cxn modelId="{4C7EB5C1-580B-B748-87E3-2264E60460E5}" type="presOf" srcId="{1A6EA76F-E681-C247-A81B-00A5F051FAE1}" destId="{B0B2C632-2FFD-E14E-BDEC-48A2AEEAB956}" srcOrd="0" destOrd="0" presId="urn:microsoft.com/office/officeart/2005/8/layout/process1"/>
    <dgm:cxn modelId="{3505E5D7-59A2-3F45-AAE9-2A6CA0E04C70}" type="presOf" srcId="{273E2B92-9EE6-4D4C-80B3-9F7C273F4014}" destId="{17FAF6F6-1C0E-3146-A6EA-6DCBB9AF88F5}" srcOrd="0" destOrd="0" presId="urn:microsoft.com/office/officeart/2005/8/layout/process1"/>
    <dgm:cxn modelId="{C6C4ECAE-FEE0-3E47-8801-03F611AB59EA}" type="presParOf" srcId="{60CC0CBE-BEA2-1B42-AF48-3C41310012EF}" destId="{B0B2C632-2FFD-E14E-BDEC-48A2AEEAB956}" srcOrd="0" destOrd="0" presId="urn:microsoft.com/office/officeart/2005/8/layout/process1"/>
    <dgm:cxn modelId="{523ED5D5-008F-AA46-841F-80F9061C9B3B}" type="presParOf" srcId="{60CC0CBE-BEA2-1B42-AF48-3C41310012EF}" destId="{17FAF6F6-1C0E-3146-A6EA-6DCBB9AF88F5}" srcOrd="1" destOrd="0" presId="urn:microsoft.com/office/officeart/2005/8/layout/process1"/>
    <dgm:cxn modelId="{AA1624BF-7F1C-E842-BA2A-BEBEA28FD299}" type="presParOf" srcId="{17FAF6F6-1C0E-3146-A6EA-6DCBB9AF88F5}" destId="{121D7A41-46C4-654D-A911-8A149AE3684B}" srcOrd="0" destOrd="0" presId="urn:microsoft.com/office/officeart/2005/8/layout/process1"/>
    <dgm:cxn modelId="{CEFE6A9D-A8CA-054E-B049-3DE346D291A9}" type="presParOf" srcId="{60CC0CBE-BEA2-1B42-AF48-3C41310012EF}" destId="{01BA0FC9-EE29-2C4C-8B49-B0F492B11EFE}"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22A8DF-CA43-AF45-AF38-21E86D10DF31}"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666702F9-7B0D-C046-A9C8-ED6C5C91F2DC}">
      <dgm:prSet phldrT="[Text]" phldr="0"/>
      <dgm:spPr/>
      <dgm:t>
        <a:bodyPr/>
        <a:lstStyle/>
        <a:p>
          <a:r>
            <a:rPr lang="en-US">
              <a:latin typeface="Calibri Light" panose="020F0302020204030204"/>
            </a:rPr>
            <a:t>Load</a:t>
          </a:r>
          <a:endParaRPr lang="en-US"/>
        </a:p>
      </dgm:t>
    </dgm:pt>
    <dgm:pt modelId="{36DBB230-5F8B-5246-BBD7-7F98C1AC9C1B}" type="parTrans" cxnId="{724ADA52-5D30-1B49-A806-892DC295C910}">
      <dgm:prSet/>
      <dgm:spPr/>
      <dgm:t>
        <a:bodyPr/>
        <a:lstStyle/>
        <a:p>
          <a:endParaRPr lang="en-US"/>
        </a:p>
      </dgm:t>
    </dgm:pt>
    <dgm:pt modelId="{80CC25AC-AFE3-9446-BAC6-28B2BA574080}" type="sibTrans" cxnId="{724ADA52-5D30-1B49-A806-892DC295C910}">
      <dgm:prSet/>
      <dgm:spPr/>
      <dgm:t>
        <a:bodyPr/>
        <a:lstStyle/>
        <a:p>
          <a:endParaRPr lang="en-US"/>
        </a:p>
      </dgm:t>
    </dgm:pt>
    <dgm:pt modelId="{8BD5E5E5-A67C-8D48-8A8C-028AD21F9B03}">
      <dgm:prSet phldrT="[Text]" phldr="0"/>
      <dgm:spPr/>
      <dgm:t>
        <a:bodyPr/>
        <a:lstStyle/>
        <a:p>
          <a:pPr rtl="0"/>
          <a:r>
            <a:rPr lang="en-US">
              <a:latin typeface="Calibri Light" panose="020F0302020204030204"/>
            </a:rPr>
            <a:t> </a:t>
          </a:r>
          <a:endParaRPr lang="en-US"/>
        </a:p>
      </dgm:t>
    </dgm:pt>
    <dgm:pt modelId="{A8CCB246-5B19-8C4A-9E1F-2AA5D4468E84}" type="parTrans" cxnId="{708C2239-A438-7E43-804E-8DCA0CBD82E7}">
      <dgm:prSet/>
      <dgm:spPr/>
      <dgm:t>
        <a:bodyPr/>
        <a:lstStyle/>
        <a:p>
          <a:endParaRPr lang="en-US"/>
        </a:p>
      </dgm:t>
    </dgm:pt>
    <dgm:pt modelId="{25C53757-6927-AB4B-88FC-A6684DA01B3C}" type="sibTrans" cxnId="{708C2239-A438-7E43-804E-8DCA0CBD82E7}">
      <dgm:prSet/>
      <dgm:spPr/>
      <dgm:t>
        <a:bodyPr/>
        <a:lstStyle/>
        <a:p>
          <a:endParaRPr lang="en-US"/>
        </a:p>
      </dgm:t>
    </dgm:pt>
    <dgm:pt modelId="{3BF75270-12FA-A44E-A1C9-EE4C74D082EF}">
      <dgm:prSet phldrT="[Text]"/>
      <dgm:spPr/>
      <dgm:t>
        <a:bodyPr/>
        <a:lstStyle/>
        <a:p>
          <a:r>
            <a:rPr lang="en-US">
              <a:latin typeface="Calibri Light" panose="020F0302020204030204"/>
            </a:rPr>
            <a:t>Parse</a:t>
          </a:r>
          <a:endParaRPr lang="en-US"/>
        </a:p>
      </dgm:t>
    </dgm:pt>
    <dgm:pt modelId="{CDBFFD50-7754-D148-82BA-521728311BC0}" type="parTrans" cxnId="{A2C7B5FA-A70C-BF45-9B05-D326D590F44B}">
      <dgm:prSet/>
      <dgm:spPr/>
      <dgm:t>
        <a:bodyPr/>
        <a:lstStyle/>
        <a:p>
          <a:endParaRPr lang="en-US"/>
        </a:p>
      </dgm:t>
    </dgm:pt>
    <dgm:pt modelId="{857481F8-D530-0949-8F59-5B4858AF6857}" type="sibTrans" cxnId="{A2C7B5FA-A70C-BF45-9B05-D326D590F44B}">
      <dgm:prSet/>
      <dgm:spPr/>
      <dgm:t>
        <a:bodyPr/>
        <a:lstStyle/>
        <a:p>
          <a:endParaRPr lang="en-US"/>
        </a:p>
      </dgm:t>
    </dgm:pt>
    <dgm:pt modelId="{539EB75C-FD2C-BF4E-8781-3693F537C45B}">
      <dgm:prSet phldrT="[Text]"/>
      <dgm:spPr/>
      <dgm:t>
        <a:bodyPr/>
        <a:lstStyle/>
        <a:p>
          <a:pPr rtl="0"/>
          <a:r>
            <a:rPr lang="en-US">
              <a:latin typeface="Calibri Light" panose="020F0302020204030204"/>
            </a:rPr>
            <a:t> </a:t>
          </a:r>
          <a:endParaRPr lang="en-US"/>
        </a:p>
      </dgm:t>
    </dgm:pt>
    <dgm:pt modelId="{584631A6-A9BA-9441-833C-E8105C72102E}" type="parTrans" cxnId="{DB62298A-0B01-7E45-8234-6D39C113724D}">
      <dgm:prSet/>
      <dgm:spPr/>
      <dgm:t>
        <a:bodyPr/>
        <a:lstStyle/>
        <a:p>
          <a:endParaRPr lang="en-US"/>
        </a:p>
      </dgm:t>
    </dgm:pt>
    <dgm:pt modelId="{4F5E74F1-E6EB-4C48-A95D-D8B6CE2524B6}" type="sibTrans" cxnId="{DB62298A-0B01-7E45-8234-6D39C113724D}">
      <dgm:prSet/>
      <dgm:spPr/>
      <dgm:t>
        <a:bodyPr/>
        <a:lstStyle/>
        <a:p>
          <a:endParaRPr lang="en-US"/>
        </a:p>
      </dgm:t>
    </dgm:pt>
    <dgm:pt modelId="{FA424EAE-FCCD-0A4D-9316-97F7CF2E9180}">
      <dgm:prSet phldrT="[Text]"/>
      <dgm:spPr/>
      <dgm:t>
        <a:bodyPr/>
        <a:lstStyle/>
        <a:p>
          <a:r>
            <a:rPr lang="en-US">
              <a:latin typeface="Calibri Light" panose="020F0302020204030204"/>
            </a:rPr>
            <a:t>Store</a:t>
          </a:r>
          <a:endParaRPr lang="en-US"/>
        </a:p>
      </dgm:t>
    </dgm:pt>
    <dgm:pt modelId="{3AC42BD1-C435-5647-A765-399BC79A9732}" type="parTrans" cxnId="{6D33CE6C-2D75-2B4B-84CF-2ABD6CE1C1B5}">
      <dgm:prSet/>
      <dgm:spPr/>
      <dgm:t>
        <a:bodyPr/>
        <a:lstStyle/>
        <a:p>
          <a:endParaRPr lang="en-US"/>
        </a:p>
      </dgm:t>
    </dgm:pt>
    <dgm:pt modelId="{719DF6B1-D958-7C48-8CFB-8F853F08B4DE}" type="sibTrans" cxnId="{6D33CE6C-2D75-2B4B-84CF-2ABD6CE1C1B5}">
      <dgm:prSet/>
      <dgm:spPr/>
      <dgm:t>
        <a:bodyPr/>
        <a:lstStyle/>
        <a:p>
          <a:endParaRPr lang="en-US"/>
        </a:p>
      </dgm:t>
    </dgm:pt>
    <dgm:pt modelId="{AE34D206-94D2-1F42-B923-4BE8A53730C0}">
      <dgm:prSet phldrT="[Text]"/>
      <dgm:spPr/>
      <dgm:t>
        <a:bodyPr/>
        <a:lstStyle/>
        <a:p>
          <a:pPr rtl="0"/>
          <a:r>
            <a:rPr lang="en-US">
              <a:latin typeface="Calibri Light" panose="020F0302020204030204"/>
            </a:rPr>
            <a:t> </a:t>
          </a:r>
          <a:endParaRPr lang="en-US"/>
        </a:p>
      </dgm:t>
    </dgm:pt>
    <dgm:pt modelId="{5FBB47D6-FF5B-C647-9D09-B34986B513A8}" type="parTrans" cxnId="{E9AE01AD-363B-9F49-AC1A-A074C20F002A}">
      <dgm:prSet/>
      <dgm:spPr/>
      <dgm:t>
        <a:bodyPr/>
        <a:lstStyle/>
        <a:p>
          <a:endParaRPr lang="en-US"/>
        </a:p>
      </dgm:t>
    </dgm:pt>
    <dgm:pt modelId="{80D07B3D-D67C-CA4E-93C1-209F4A8822A6}" type="sibTrans" cxnId="{E9AE01AD-363B-9F49-AC1A-A074C20F002A}">
      <dgm:prSet/>
      <dgm:spPr/>
      <dgm:t>
        <a:bodyPr/>
        <a:lstStyle/>
        <a:p>
          <a:endParaRPr lang="en-US"/>
        </a:p>
      </dgm:t>
    </dgm:pt>
    <dgm:pt modelId="{6ABC491F-F68E-CF47-ABF8-369CAB5CC069}" type="pres">
      <dgm:prSet presAssocID="{8922A8DF-CA43-AF45-AF38-21E86D10DF31}" presName="rootnode" presStyleCnt="0">
        <dgm:presLayoutVars>
          <dgm:chMax/>
          <dgm:chPref/>
          <dgm:dir/>
          <dgm:animLvl val="lvl"/>
        </dgm:presLayoutVars>
      </dgm:prSet>
      <dgm:spPr/>
    </dgm:pt>
    <dgm:pt modelId="{5F251C54-E682-2241-A7E6-394EE367E6F9}" type="pres">
      <dgm:prSet presAssocID="{666702F9-7B0D-C046-A9C8-ED6C5C91F2DC}" presName="composite" presStyleCnt="0"/>
      <dgm:spPr/>
    </dgm:pt>
    <dgm:pt modelId="{1AA9AA37-8C90-9A42-80F3-82F030305A49}" type="pres">
      <dgm:prSet presAssocID="{666702F9-7B0D-C046-A9C8-ED6C5C91F2DC}" presName="bentUpArrow1" presStyleLbl="alignImgPlace1" presStyleIdx="0" presStyleCnt="2"/>
      <dgm:spPr/>
    </dgm:pt>
    <dgm:pt modelId="{F3106F37-89D6-D34B-B997-E063A3FE48A7}" type="pres">
      <dgm:prSet presAssocID="{666702F9-7B0D-C046-A9C8-ED6C5C91F2DC}" presName="ParentText" presStyleLbl="node1" presStyleIdx="0" presStyleCnt="3">
        <dgm:presLayoutVars>
          <dgm:chMax val="1"/>
          <dgm:chPref val="1"/>
          <dgm:bulletEnabled val="1"/>
        </dgm:presLayoutVars>
      </dgm:prSet>
      <dgm:spPr/>
    </dgm:pt>
    <dgm:pt modelId="{78796461-A6CB-F14D-B3FF-DA5C95BD4E7E}" type="pres">
      <dgm:prSet presAssocID="{666702F9-7B0D-C046-A9C8-ED6C5C91F2DC}" presName="ChildText" presStyleLbl="revTx" presStyleIdx="0" presStyleCnt="3">
        <dgm:presLayoutVars>
          <dgm:chMax val="0"/>
          <dgm:chPref val="0"/>
          <dgm:bulletEnabled val="1"/>
        </dgm:presLayoutVars>
      </dgm:prSet>
      <dgm:spPr/>
    </dgm:pt>
    <dgm:pt modelId="{531B56BB-969A-1D43-8625-3B03FD8C39E3}" type="pres">
      <dgm:prSet presAssocID="{80CC25AC-AFE3-9446-BAC6-28B2BA574080}" presName="sibTrans" presStyleCnt="0"/>
      <dgm:spPr/>
    </dgm:pt>
    <dgm:pt modelId="{A228AE05-8660-B644-A202-1BC5DD5B6506}" type="pres">
      <dgm:prSet presAssocID="{3BF75270-12FA-A44E-A1C9-EE4C74D082EF}" presName="composite" presStyleCnt="0"/>
      <dgm:spPr/>
    </dgm:pt>
    <dgm:pt modelId="{D9E94450-6617-184C-B07A-ADAC8E6F2A5D}" type="pres">
      <dgm:prSet presAssocID="{3BF75270-12FA-A44E-A1C9-EE4C74D082EF}" presName="bentUpArrow1" presStyleLbl="alignImgPlace1" presStyleIdx="1" presStyleCnt="2"/>
      <dgm:spPr/>
    </dgm:pt>
    <dgm:pt modelId="{5B450CB5-E329-DB48-849E-00294B624C8D}" type="pres">
      <dgm:prSet presAssocID="{3BF75270-12FA-A44E-A1C9-EE4C74D082EF}" presName="ParentText" presStyleLbl="node1" presStyleIdx="1" presStyleCnt="3">
        <dgm:presLayoutVars>
          <dgm:chMax val="1"/>
          <dgm:chPref val="1"/>
          <dgm:bulletEnabled val="1"/>
        </dgm:presLayoutVars>
      </dgm:prSet>
      <dgm:spPr/>
    </dgm:pt>
    <dgm:pt modelId="{2F214D9A-B720-2A4B-941E-343E795AF4C6}" type="pres">
      <dgm:prSet presAssocID="{3BF75270-12FA-A44E-A1C9-EE4C74D082EF}" presName="ChildText" presStyleLbl="revTx" presStyleIdx="1" presStyleCnt="3">
        <dgm:presLayoutVars>
          <dgm:chMax val="0"/>
          <dgm:chPref val="0"/>
          <dgm:bulletEnabled val="1"/>
        </dgm:presLayoutVars>
      </dgm:prSet>
      <dgm:spPr/>
    </dgm:pt>
    <dgm:pt modelId="{743C5F5C-0BA6-EA4F-B65C-94B0D188A41A}" type="pres">
      <dgm:prSet presAssocID="{857481F8-D530-0949-8F59-5B4858AF6857}" presName="sibTrans" presStyleCnt="0"/>
      <dgm:spPr/>
    </dgm:pt>
    <dgm:pt modelId="{F888174D-B860-CC4F-A938-89ABA905DC04}" type="pres">
      <dgm:prSet presAssocID="{FA424EAE-FCCD-0A4D-9316-97F7CF2E9180}" presName="composite" presStyleCnt="0"/>
      <dgm:spPr/>
    </dgm:pt>
    <dgm:pt modelId="{1FA6877F-A854-A948-9365-D572D3E8A027}" type="pres">
      <dgm:prSet presAssocID="{FA424EAE-FCCD-0A4D-9316-97F7CF2E9180}" presName="ParentText" presStyleLbl="node1" presStyleIdx="2" presStyleCnt="3">
        <dgm:presLayoutVars>
          <dgm:chMax val="1"/>
          <dgm:chPref val="1"/>
          <dgm:bulletEnabled val="1"/>
        </dgm:presLayoutVars>
      </dgm:prSet>
      <dgm:spPr/>
    </dgm:pt>
    <dgm:pt modelId="{A9010266-B896-5A41-91F4-1A9CD7561B85}" type="pres">
      <dgm:prSet presAssocID="{FA424EAE-FCCD-0A4D-9316-97F7CF2E9180}" presName="FinalChildText" presStyleLbl="revTx" presStyleIdx="2" presStyleCnt="3">
        <dgm:presLayoutVars>
          <dgm:chMax val="0"/>
          <dgm:chPref val="0"/>
          <dgm:bulletEnabled val="1"/>
        </dgm:presLayoutVars>
      </dgm:prSet>
      <dgm:spPr/>
    </dgm:pt>
  </dgm:ptLst>
  <dgm:cxnLst>
    <dgm:cxn modelId="{58964E1E-3D0A-9641-8AC9-75082A93A12C}" type="presOf" srcId="{8BD5E5E5-A67C-8D48-8A8C-028AD21F9B03}" destId="{78796461-A6CB-F14D-B3FF-DA5C95BD4E7E}" srcOrd="0" destOrd="0" presId="urn:microsoft.com/office/officeart/2005/8/layout/StepDownProcess"/>
    <dgm:cxn modelId="{708C2239-A438-7E43-804E-8DCA0CBD82E7}" srcId="{666702F9-7B0D-C046-A9C8-ED6C5C91F2DC}" destId="{8BD5E5E5-A67C-8D48-8A8C-028AD21F9B03}" srcOrd="0" destOrd="0" parTransId="{A8CCB246-5B19-8C4A-9E1F-2AA5D4468E84}" sibTransId="{25C53757-6927-AB4B-88FC-A6684DA01B3C}"/>
    <dgm:cxn modelId="{E1854241-488C-4741-962E-BCD96ED14547}" type="presOf" srcId="{666702F9-7B0D-C046-A9C8-ED6C5C91F2DC}" destId="{F3106F37-89D6-D34B-B997-E063A3FE48A7}" srcOrd="0" destOrd="0" presId="urn:microsoft.com/office/officeart/2005/8/layout/StepDownProcess"/>
    <dgm:cxn modelId="{724ADA52-5D30-1B49-A806-892DC295C910}" srcId="{8922A8DF-CA43-AF45-AF38-21E86D10DF31}" destId="{666702F9-7B0D-C046-A9C8-ED6C5C91F2DC}" srcOrd="0" destOrd="0" parTransId="{36DBB230-5F8B-5246-BBD7-7F98C1AC9C1B}" sibTransId="{80CC25AC-AFE3-9446-BAC6-28B2BA574080}"/>
    <dgm:cxn modelId="{96DDB25A-092A-A043-AAA4-DE16D94A0E9E}" type="presOf" srcId="{8922A8DF-CA43-AF45-AF38-21E86D10DF31}" destId="{6ABC491F-F68E-CF47-ABF8-369CAB5CC069}" srcOrd="0" destOrd="0" presId="urn:microsoft.com/office/officeart/2005/8/layout/StepDownProcess"/>
    <dgm:cxn modelId="{FD13CD68-636E-2149-BA08-470DC3CD5723}" type="presOf" srcId="{3BF75270-12FA-A44E-A1C9-EE4C74D082EF}" destId="{5B450CB5-E329-DB48-849E-00294B624C8D}" srcOrd="0" destOrd="0" presId="urn:microsoft.com/office/officeart/2005/8/layout/StepDownProcess"/>
    <dgm:cxn modelId="{6D33CE6C-2D75-2B4B-84CF-2ABD6CE1C1B5}" srcId="{8922A8DF-CA43-AF45-AF38-21E86D10DF31}" destId="{FA424EAE-FCCD-0A4D-9316-97F7CF2E9180}" srcOrd="2" destOrd="0" parTransId="{3AC42BD1-C435-5647-A765-399BC79A9732}" sibTransId="{719DF6B1-D958-7C48-8CFB-8F853F08B4DE}"/>
    <dgm:cxn modelId="{FFA51B81-9AB7-E94B-8F63-42CFC71288DD}" type="presOf" srcId="{FA424EAE-FCCD-0A4D-9316-97F7CF2E9180}" destId="{1FA6877F-A854-A948-9365-D572D3E8A027}" srcOrd="0" destOrd="0" presId="urn:microsoft.com/office/officeart/2005/8/layout/StepDownProcess"/>
    <dgm:cxn modelId="{DB62298A-0B01-7E45-8234-6D39C113724D}" srcId="{3BF75270-12FA-A44E-A1C9-EE4C74D082EF}" destId="{539EB75C-FD2C-BF4E-8781-3693F537C45B}" srcOrd="0" destOrd="0" parTransId="{584631A6-A9BA-9441-833C-E8105C72102E}" sibTransId="{4F5E74F1-E6EB-4C48-A95D-D8B6CE2524B6}"/>
    <dgm:cxn modelId="{E9AE01AD-363B-9F49-AC1A-A074C20F002A}" srcId="{FA424EAE-FCCD-0A4D-9316-97F7CF2E9180}" destId="{AE34D206-94D2-1F42-B923-4BE8A53730C0}" srcOrd="0" destOrd="0" parTransId="{5FBB47D6-FF5B-C647-9D09-B34986B513A8}" sibTransId="{80D07B3D-D67C-CA4E-93C1-209F4A8822A6}"/>
    <dgm:cxn modelId="{8229DEC4-CB27-774B-8F7D-D90306C363AB}" type="presOf" srcId="{539EB75C-FD2C-BF4E-8781-3693F537C45B}" destId="{2F214D9A-B720-2A4B-941E-343E795AF4C6}" srcOrd="0" destOrd="0" presId="urn:microsoft.com/office/officeart/2005/8/layout/StepDownProcess"/>
    <dgm:cxn modelId="{71E981EC-3893-6F43-A8EF-5A938CDD9942}" type="presOf" srcId="{AE34D206-94D2-1F42-B923-4BE8A53730C0}" destId="{A9010266-B896-5A41-91F4-1A9CD7561B85}" srcOrd="0" destOrd="0" presId="urn:microsoft.com/office/officeart/2005/8/layout/StepDownProcess"/>
    <dgm:cxn modelId="{A2C7B5FA-A70C-BF45-9B05-D326D590F44B}" srcId="{8922A8DF-CA43-AF45-AF38-21E86D10DF31}" destId="{3BF75270-12FA-A44E-A1C9-EE4C74D082EF}" srcOrd="1" destOrd="0" parTransId="{CDBFFD50-7754-D148-82BA-521728311BC0}" sibTransId="{857481F8-D530-0949-8F59-5B4858AF6857}"/>
    <dgm:cxn modelId="{1718BCD3-112D-6044-B3C5-94776F76CE1F}" type="presParOf" srcId="{6ABC491F-F68E-CF47-ABF8-369CAB5CC069}" destId="{5F251C54-E682-2241-A7E6-394EE367E6F9}" srcOrd="0" destOrd="0" presId="urn:microsoft.com/office/officeart/2005/8/layout/StepDownProcess"/>
    <dgm:cxn modelId="{2CA62A8E-0173-3E45-B7C1-C144A444B784}" type="presParOf" srcId="{5F251C54-E682-2241-A7E6-394EE367E6F9}" destId="{1AA9AA37-8C90-9A42-80F3-82F030305A49}" srcOrd="0" destOrd="0" presId="urn:microsoft.com/office/officeart/2005/8/layout/StepDownProcess"/>
    <dgm:cxn modelId="{4324E9EF-EBD4-CA44-B96A-328F3B748641}" type="presParOf" srcId="{5F251C54-E682-2241-A7E6-394EE367E6F9}" destId="{F3106F37-89D6-D34B-B997-E063A3FE48A7}" srcOrd="1" destOrd="0" presId="urn:microsoft.com/office/officeart/2005/8/layout/StepDownProcess"/>
    <dgm:cxn modelId="{E5F0AC5B-1607-DA4F-855A-B47DCA0704E8}" type="presParOf" srcId="{5F251C54-E682-2241-A7E6-394EE367E6F9}" destId="{78796461-A6CB-F14D-B3FF-DA5C95BD4E7E}" srcOrd="2" destOrd="0" presId="urn:microsoft.com/office/officeart/2005/8/layout/StepDownProcess"/>
    <dgm:cxn modelId="{6ACCE8A8-9EC6-1348-9947-673FBC4C9A48}" type="presParOf" srcId="{6ABC491F-F68E-CF47-ABF8-369CAB5CC069}" destId="{531B56BB-969A-1D43-8625-3B03FD8C39E3}" srcOrd="1" destOrd="0" presId="urn:microsoft.com/office/officeart/2005/8/layout/StepDownProcess"/>
    <dgm:cxn modelId="{EA06217E-15D9-0844-BB6C-EC35ED76E42F}" type="presParOf" srcId="{6ABC491F-F68E-CF47-ABF8-369CAB5CC069}" destId="{A228AE05-8660-B644-A202-1BC5DD5B6506}" srcOrd="2" destOrd="0" presId="urn:microsoft.com/office/officeart/2005/8/layout/StepDownProcess"/>
    <dgm:cxn modelId="{FA6E6C97-D34F-0549-A1A8-88BC70CD4ED5}" type="presParOf" srcId="{A228AE05-8660-B644-A202-1BC5DD5B6506}" destId="{D9E94450-6617-184C-B07A-ADAC8E6F2A5D}" srcOrd="0" destOrd="0" presId="urn:microsoft.com/office/officeart/2005/8/layout/StepDownProcess"/>
    <dgm:cxn modelId="{6983235A-0A68-574B-977C-F9D0D6DD9327}" type="presParOf" srcId="{A228AE05-8660-B644-A202-1BC5DD5B6506}" destId="{5B450CB5-E329-DB48-849E-00294B624C8D}" srcOrd="1" destOrd="0" presId="urn:microsoft.com/office/officeart/2005/8/layout/StepDownProcess"/>
    <dgm:cxn modelId="{BC5012BE-8867-7A4C-AFDA-B5027537F1C5}" type="presParOf" srcId="{A228AE05-8660-B644-A202-1BC5DD5B6506}" destId="{2F214D9A-B720-2A4B-941E-343E795AF4C6}" srcOrd="2" destOrd="0" presId="urn:microsoft.com/office/officeart/2005/8/layout/StepDownProcess"/>
    <dgm:cxn modelId="{66382465-E73F-D747-9C8F-57ACF0C5B035}" type="presParOf" srcId="{6ABC491F-F68E-CF47-ABF8-369CAB5CC069}" destId="{743C5F5C-0BA6-EA4F-B65C-94B0D188A41A}" srcOrd="3" destOrd="0" presId="urn:microsoft.com/office/officeart/2005/8/layout/StepDownProcess"/>
    <dgm:cxn modelId="{4F3E95B1-8CB3-094B-BBD6-F0F7C012195E}" type="presParOf" srcId="{6ABC491F-F68E-CF47-ABF8-369CAB5CC069}" destId="{F888174D-B860-CC4F-A938-89ABA905DC04}" srcOrd="4" destOrd="0" presId="urn:microsoft.com/office/officeart/2005/8/layout/StepDownProcess"/>
    <dgm:cxn modelId="{5DD05B8A-91AD-C345-BEFD-12FFA2D3CBE9}" type="presParOf" srcId="{F888174D-B860-CC4F-A938-89ABA905DC04}" destId="{1FA6877F-A854-A948-9365-D572D3E8A027}" srcOrd="0" destOrd="0" presId="urn:microsoft.com/office/officeart/2005/8/layout/StepDownProcess"/>
    <dgm:cxn modelId="{1B10657D-6AEE-D94C-8D92-805B75C0C990}" type="presParOf" srcId="{F888174D-B860-CC4F-A938-89ABA905DC04}" destId="{A9010266-B896-5A41-91F4-1A9CD7561B85}" srcOrd="1"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AEDFD-1025-EA44-BDE2-BE7C38568523}"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F719C563-632B-2041-BBF3-2750C5D50028}">
      <dgm:prSet phldrT="[Text]"/>
      <dgm:spPr/>
      <dgm:t>
        <a:bodyPr/>
        <a:lstStyle/>
        <a:p>
          <a:pPr rtl="0"/>
          <a:r>
            <a:rPr lang="en-US">
              <a:latin typeface="Calibri Light" panose="020F0302020204030204"/>
            </a:rPr>
            <a:t>Explore</a:t>
          </a:r>
          <a:endParaRPr lang="en-US"/>
        </a:p>
      </dgm:t>
    </dgm:pt>
    <dgm:pt modelId="{5CD79CCC-141F-C447-9D61-D35ECC82BD5C}" type="parTrans" cxnId="{7C255E36-18C0-6B48-B954-CF1A4FA078CE}">
      <dgm:prSet/>
      <dgm:spPr/>
      <dgm:t>
        <a:bodyPr/>
        <a:lstStyle/>
        <a:p>
          <a:endParaRPr lang="en-US"/>
        </a:p>
      </dgm:t>
    </dgm:pt>
    <dgm:pt modelId="{8FA5B4F2-0B9B-8641-A8AE-76BD3FEAB83E}" type="sibTrans" cxnId="{7C255E36-18C0-6B48-B954-CF1A4FA078CE}">
      <dgm:prSet/>
      <dgm:spPr/>
      <dgm:t>
        <a:bodyPr/>
        <a:lstStyle/>
        <a:p>
          <a:endParaRPr lang="en-US"/>
        </a:p>
      </dgm:t>
    </dgm:pt>
    <dgm:pt modelId="{E17C5EF2-5368-D247-BF67-1332155F6383}">
      <dgm:prSet phldrT="[Text]"/>
      <dgm:spPr/>
      <dgm:t>
        <a:bodyPr/>
        <a:lstStyle/>
        <a:p>
          <a:r>
            <a:rPr lang="en-US">
              <a:latin typeface="Calibri Light" panose="020F0302020204030204"/>
            </a:rPr>
            <a:t>Label</a:t>
          </a:r>
          <a:endParaRPr lang="en-US"/>
        </a:p>
      </dgm:t>
    </dgm:pt>
    <dgm:pt modelId="{4E9A1CD9-9CBD-954C-9B0C-2A1A68B754EF}" type="parTrans" cxnId="{815B3496-8E07-214D-92C4-9D7875121878}">
      <dgm:prSet/>
      <dgm:spPr/>
      <dgm:t>
        <a:bodyPr/>
        <a:lstStyle/>
        <a:p>
          <a:endParaRPr lang="en-US"/>
        </a:p>
      </dgm:t>
    </dgm:pt>
    <dgm:pt modelId="{D5AE50A0-4FCB-0344-9967-375558BA9FE6}" type="sibTrans" cxnId="{815B3496-8E07-214D-92C4-9D7875121878}">
      <dgm:prSet/>
      <dgm:spPr/>
      <dgm:t>
        <a:bodyPr/>
        <a:lstStyle/>
        <a:p>
          <a:endParaRPr lang="en-US"/>
        </a:p>
      </dgm:t>
    </dgm:pt>
    <dgm:pt modelId="{D94ACE3C-43D9-4F4B-91B8-6EFB41F9D3C0}">
      <dgm:prSet phldrT="[Text]"/>
      <dgm:spPr/>
      <dgm:t>
        <a:bodyPr/>
        <a:lstStyle/>
        <a:p>
          <a:pPr rtl="0"/>
          <a:r>
            <a:rPr lang="en-US">
              <a:latin typeface="Calibri Light" panose="020F0302020204030204"/>
            </a:rPr>
            <a:t>Create a training label "class" which holds numeric representation for landing success</a:t>
          </a:r>
          <a:endParaRPr lang="en-US"/>
        </a:p>
      </dgm:t>
    </dgm:pt>
    <dgm:pt modelId="{0B9B6B38-D9AA-5B48-BD39-0A0C3EEACF52}" type="parTrans" cxnId="{913A5963-74EA-2741-B7C0-5554DD241F84}">
      <dgm:prSet/>
      <dgm:spPr/>
      <dgm:t>
        <a:bodyPr/>
        <a:lstStyle/>
        <a:p>
          <a:endParaRPr lang="en-US"/>
        </a:p>
      </dgm:t>
    </dgm:pt>
    <dgm:pt modelId="{50529227-CC52-3444-9B73-E9A54441882D}" type="sibTrans" cxnId="{913A5963-74EA-2741-B7C0-5554DD241F84}">
      <dgm:prSet/>
      <dgm:spPr/>
      <dgm:t>
        <a:bodyPr/>
        <a:lstStyle/>
        <a:p>
          <a:endParaRPr lang="en-US"/>
        </a:p>
      </dgm:t>
    </dgm:pt>
    <dgm:pt modelId="{43363658-9BC8-0144-9192-424EF466191E}">
      <dgm:prSet phldrT="[Text]"/>
      <dgm:spPr/>
      <dgm:t>
        <a:bodyPr/>
        <a:lstStyle/>
        <a:p>
          <a:r>
            <a:rPr lang="en-US">
              <a:latin typeface="Calibri Light" panose="020F0302020204030204"/>
            </a:rPr>
            <a:t>Store</a:t>
          </a:r>
          <a:endParaRPr lang="en-US"/>
        </a:p>
      </dgm:t>
    </dgm:pt>
    <dgm:pt modelId="{C108E8FA-AF32-1748-B06E-C31200D4010C}" type="parTrans" cxnId="{22F51370-0806-434A-A49B-6E654AA72FB0}">
      <dgm:prSet/>
      <dgm:spPr/>
      <dgm:t>
        <a:bodyPr/>
        <a:lstStyle/>
        <a:p>
          <a:endParaRPr lang="en-US"/>
        </a:p>
      </dgm:t>
    </dgm:pt>
    <dgm:pt modelId="{8E2901E2-1C1D-0749-8505-5EA203E77B38}" type="sibTrans" cxnId="{22F51370-0806-434A-A49B-6E654AA72FB0}">
      <dgm:prSet/>
      <dgm:spPr/>
      <dgm:t>
        <a:bodyPr/>
        <a:lstStyle/>
        <a:p>
          <a:endParaRPr lang="en-US"/>
        </a:p>
      </dgm:t>
    </dgm:pt>
    <dgm:pt modelId="{27C6DCC3-5E33-C14D-84F4-299950DB0C8A}">
      <dgm:prSet phldrT="[Text]"/>
      <dgm:spPr/>
      <dgm:t>
        <a:bodyPr/>
        <a:lstStyle/>
        <a:p>
          <a:pPr rtl="0"/>
          <a:r>
            <a:rPr lang="en-US">
              <a:latin typeface="Calibri Light" panose="020F0302020204030204"/>
            </a:rPr>
            <a:t>Store the training label values into a new column in the </a:t>
          </a:r>
          <a:r>
            <a:rPr lang="en-US" err="1">
              <a:latin typeface="Calibri Light" panose="020F0302020204030204"/>
            </a:rPr>
            <a:t>dataframe</a:t>
          </a:r>
          <a:r>
            <a:rPr lang="en-US">
              <a:latin typeface="Calibri Light" panose="020F0302020204030204"/>
            </a:rPr>
            <a:t> and export as CSV</a:t>
          </a:r>
          <a:endParaRPr lang="en-US"/>
        </a:p>
      </dgm:t>
    </dgm:pt>
    <dgm:pt modelId="{956B785A-BA92-6A4D-9E00-A36F2043DEDB}" type="parTrans" cxnId="{303EA75B-B8A2-2349-BCAD-426A83598719}">
      <dgm:prSet/>
      <dgm:spPr/>
      <dgm:t>
        <a:bodyPr/>
        <a:lstStyle/>
        <a:p>
          <a:endParaRPr lang="en-US"/>
        </a:p>
      </dgm:t>
    </dgm:pt>
    <dgm:pt modelId="{7A42B87E-1B19-274A-BE06-877A63B3F8E0}" type="sibTrans" cxnId="{303EA75B-B8A2-2349-BCAD-426A83598719}">
      <dgm:prSet/>
      <dgm:spPr/>
      <dgm:t>
        <a:bodyPr/>
        <a:lstStyle/>
        <a:p>
          <a:endParaRPr lang="en-US"/>
        </a:p>
      </dgm:t>
    </dgm:pt>
    <dgm:pt modelId="{2C8753B4-142B-6548-8895-DCC3A4B6F071}">
      <dgm:prSet phldrT="[Text]"/>
      <dgm:spPr/>
      <dgm:t>
        <a:bodyPr/>
        <a:lstStyle/>
        <a:p>
          <a:pPr rtl="0"/>
          <a:r>
            <a:rPr lang="en-US">
              <a:latin typeface="Calibri Light" panose="020F0302020204030204"/>
            </a:rPr>
            <a:t>Determine which columns and row values equate to a </a:t>
          </a:r>
          <a:r>
            <a:rPr lang="en-US">
              <a:solidFill>
                <a:schemeClr val="accent1"/>
              </a:solidFill>
              <a:latin typeface="Calibri Light" panose="020F0302020204030204"/>
            </a:rPr>
            <a:t>successful landing</a:t>
          </a:r>
          <a:endParaRPr lang="en-US">
            <a:solidFill>
              <a:schemeClr val="accent1"/>
            </a:solidFill>
          </a:endParaRPr>
        </a:p>
      </dgm:t>
    </dgm:pt>
    <dgm:pt modelId="{A0FB76CD-34A8-F341-B363-7CCBF507624F}" type="sibTrans" cxnId="{DB0E21F4-0F2F-3043-9D7C-28CB2F420DE1}">
      <dgm:prSet/>
      <dgm:spPr/>
      <dgm:t>
        <a:bodyPr/>
        <a:lstStyle/>
        <a:p>
          <a:endParaRPr lang="en-US"/>
        </a:p>
      </dgm:t>
    </dgm:pt>
    <dgm:pt modelId="{9A295530-98E5-E54B-AFAE-3A38426EBC50}" type="parTrans" cxnId="{DB0E21F4-0F2F-3043-9D7C-28CB2F420DE1}">
      <dgm:prSet/>
      <dgm:spPr/>
      <dgm:t>
        <a:bodyPr/>
        <a:lstStyle/>
        <a:p>
          <a:endParaRPr lang="en-US"/>
        </a:p>
      </dgm:t>
    </dgm:pt>
    <dgm:pt modelId="{2D44E67E-7913-AD44-834C-E6F51C909CB7}" type="pres">
      <dgm:prSet presAssocID="{EF3AEDFD-1025-EA44-BDE2-BE7C38568523}" presName="linearFlow" presStyleCnt="0">
        <dgm:presLayoutVars>
          <dgm:dir/>
          <dgm:animLvl val="lvl"/>
          <dgm:resizeHandles val="exact"/>
        </dgm:presLayoutVars>
      </dgm:prSet>
      <dgm:spPr/>
    </dgm:pt>
    <dgm:pt modelId="{46B510A8-F419-9049-BE28-94E84361170E}" type="pres">
      <dgm:prSet presAssocID="{F719C563-632B-2041-BBF3-2750C5D50028}" presName="composite" presStyleCnt="0"/>
      <dgm:spPr/>
    </dgm:pt>
    <dgm:pt modelId="{75CDFEB6-A2EF-E145-A7CA-AE8B9C09CF9E}" type="pres">
      <dgm:prSet presAssocID="{F719C563-632B-2041-BBF3-2750C5D50028}" presName="parentText" presStyleLbl="alignNode1" presStyleIdx="0" presStyleCnt="3">
        <dgm:presLayoutVars>
          <dgm:chMax val="1"/>
          <dgm:bulletEnabled val="1"/>
        </dgm:presLayoutVars>
      </dgm:prSet>
      <dgm:spPr/>
    </dgm:pt>
    <dgm:pt modelId="{357B1630-C7D6-0741-BE10-F2E50B881073}" type="pres">
      <dgm:prSet presAssocID="{F719C563-632B-2041-BBF3-2750C5D50028}" presName="descendantText" presStyleLbl="alignAcc1" presStyleIdx="0" presStyleCnt="3">
        <dgm:presLayoutVars>
          <dgm:bulletEnabled val="1"/>
        </dgm:presLayoutVars>
      </dgm:prSet>
      <dgm:spPr/>
    </dgm:pt>
    <dgm:pt modelId="{368338F3-B0F8-3449-AE12-D43514C217D9}" type="pres">
      <dgm:prSet presAssocID="{8FA5B4F2-0B9B-8641-A8AE-76BD3FEAB83E}" presName="sp" presStyleCnt="0"/>
      <dgm:spPr/>
    </dgm:pt>
    <dgm:pt modelId="{04087DFC-26DA-6240-8013-72FAE1340965}" type="pres">
      <dgm:prSet presAssocID="{E17C5EF2-5368-D247-BF67-1332155F6383}" presName="composite" presStyleCnt="0"/>
      <dgm:spPr/>
    </dgm:pt>
    <dgm:pt modelId="{0804419C-361B-6D44-88AA-E09B552B354F}" type="pres">
      <dgm:prSet presAssocID="{E17C5EF2-5368-D247-BF67-1332155F6383}" presName="parentText" presStyleLbl="alignNode1" presStyleIdx="1" presStyleCnt="3">
        <dgm:presLayoutVars>
          <dgm:chMax val="1"/>
          <dgm:bulletEnabled val="1"/>
        </dgm:presLayoutVars>
      </dgm:prSet>
      <dgm:spPr/>
    </dgm:pt>
    <dgm:pt modelId="{D0936DCE-EBD6-9A4E-930A-65DA0AD9AF25}" type="pres">
      <dgm:prSet presAssocID="{E17C5EF2-5368-D247-BF67-1332155F6383}" presName="descendantText" presStyleLbl="alignAcc1" presStyleIdx="1" presStyleCnt="3">
        <dgm:presLayoutVars>
          <dgm:bulletEnabled val="1"/>
        </dgm:presLayoutVars>
      </dgm:prSet>
      <dgm:spPr/>
    </dgm:pt>
    <dgm:pt modelId="{4D046651-60AC-C944-9813-8014D7157C6C}" type="pres">
      <dgm:prSet presAssocID="{D5AE50A0-4FCB-0344-9967-375558BA9FE6}" presName="sp" presStyleCnt="0"/>
      <dgm:spPr/>
    </dgm:pt>
    <dgm:pt modelId="{26FE3CF2-32B7-44C4-8710-629E58A21555}" type="pres">
      <dgm:prSet presAssocID="{43363658-9BC8-0144-9192-424EF466191E}" presName="composite" presStyleCnt="0"/>
      <dgm:spPr/>
    </dgm:pt>
    <dgm:pt modelId="{AE571363-6506-4D52-BA0E-7B7CB046E768}" type="pres">
      <dgm:prSet presAssocID="{43363658-9BC8-0144-9192-424EF466191E}" presName="parentText" presStyleLbl="alignNode1" presStyleIdx="2" presStyleCnt="3">
        <dgm:presLayoutVars>
          <dgm:chMax val="1"/>
          <dgm:bulletEnabled val="1"/>
        </dgm:presLayoutVars>
      </dgm:prSet>
      <dgm:spPr/>
    </dgm:pt>
    <dgm:pt modelId="{D0C2001A-320F-4138-B405-713C8ACF3671}" type="pres">
      <dgm:prSet presAssocID="{43363658-9BC8-0144-9192-424EF466191E}" presName="descendantText" presStyleLbl="alignAcc1" presStyleIdx="2" presStyleCnt="3">
        <dgm:presLayoutVars>
          <dgm:bulletEnabled val="1"/>
        </dgm:presLayoutVars>
      </dgm:prSet>
      <dgm:spPr/>
    </dgm:pt>
  </dgm:ptLst>
  <dgm:cxnLst>
    <dgm:cxn modelId="{08640F05-F688-5449-B9AA-556C0D48752A}" type="presOf" srcId="{2C8753B4-142B-6548-8895-DCC3A4B6F071}" destId="{357B1630-C7D6-0741-BE10-F2E50B881073}" srcOrd="0" destOrd="0" presId="urn:microsoft.com/office/officeart/2005/8/layout/chevron2"/>
    <dgm:cxn modelId="{9C853C33-F1B7-A245-A59E-8C18DE2636F1}" type="presOf" srcId="{E17C5EF2-5368-D247-BF67-1332155F6383}" destId="{0804419C-361B-6D44-88AA-E09B552B354F}" srcOrd="0" destOrd="0" presId="urn:microsoft.com/office/officeart/2005/8/layout/chevron2"/>
    <dgm:cxn modelId="{7C255E36-18C0-6B48-B954-CF1A4FA078CE}" srcId="{EF3AEDFD-1025-EA44-BDE2-BE7C38568523}" destId="{F719C563-632B-2041-BBF3-2750C5D50028}" srcOrd="0" destOrd="0" parTransId="{5CD79CCC-141F-C447-9D61-D35ECC82BD5C}" sibTransId="{8FA5B4F2-0B9B-8641-A8AE-76BD3FEAB83E}"/>
    <dgm:cxn modelId="{A765B83E-80AA-8C42-9EBF-70BC57DF4964}" type="presOf" srcId="{D94ACE3C-43D9-4F4B-91B8-6EFB41F9D3C0}" destId="{D0936DCE-EBD6-9A4E-930A-65DA0AD9AF25}" srcOrd="0" destOrd="0" presId="urn:microsoft.com/office/officeart/2005/8/layout/chevron2"/>
    <dgm:cxn modelId="{303EA75B-B8A2-2349-BCAD-426A83598719}" srcId="{43363658-9BC8-0144-9192-424EF466191E}" destId="{27C6DCC3-5E33-C14D-84F4-299950DB0C8A}" srcOrd="0" destOrd="0" parTransId="{956B785A-BA92-6A4D-9E00-A36F2043DEDB}" sibTransId="{7A42B87E-1B19-274A-BE06-877A63B3F8E0}"/>
    <dgm:cxn modelId="{913A5963-74EA-2741-B7C0-5554DD241F84}" srcId="{E17C5EF2-5368-D247-BF67-1332155F6383}" destId="{D94ACE3C-43D9-4F4B-91B8-6EFB41F9D3C0}" srcOrd="0" destOrd="0" parTransId="{0B9B6B38-D9AA-5B48-BD39-0A0C3EEACF52}" sibTransId="{50529227-CC52-3444-9B73-E9A54441882D}"/>
    <dgm:cxn modelId="{22F51370-0806-434A-A49B-6E654AA72FB0}" srcId="{EF3AEDFD-1025-EA44-BDE2-BE7C38568523}" destId="{43363658-9BC8-0144-9192-424EF466191E}" srcOrd="2" destOrd="0" parTransId="{C108E8FA-AF32-1748-B06E-C31200D4010C}" sibTransId="{8E2901E2-1C1D-0749-8505-5EA203E77B38}"/>
    <dgm:cxn modelId="{19762685-E42F-5246-81E4-8C22B3DD30AC}" type="presOf" srcId="{F719C563-632B-2041-BBF3-2750C5D50028}" destId="{75CDFEB6-A2EF-E145-A7CA-AE8B9C09CF9E}" srcOrd="0" destOrd="0" presId="urn:microsoft.com/office/officeart/2005/8/layout/chevron2"/>
    <dgm:cxn modelId="{52073D91-10DA-7744-9039-9704C6660E75}" type="presOf" srcId="{27C6DCC3-5E33-C14D-84F4-299950DB0C8A}" destId="{D0C2001A-320F-4138-B405-713C8ACF3671}" srcOrd="0" destOrd="0" presId="urn:microsoft.com/office/officeart/2005/8/layout/chevron2"/>
    <dgm:cxn modelId="{815B3496-8E07-214D-92C4-9D7875121878}" srcId="{EF3AEDFD-1025-EA44-BDE2-BE7C38568523}" destId="{E17C5EF2-5368-D247-BF67-1332155F6383}" srcOrd="1" destOrd="0" parTransId="{4E9A1CD9-9CBD-954C-9B0C-2A1A68B754EF}" sibTransId="{D5AE50A0-4FCB-0344-9967-375558BA9FE6}"/>
    <dgm:cxn modelId="{9733ADC7-60D3-CA4F-B4F4-AEA50DBE6AA0}" type="presOf" srcId="{43363658-9BC8-0144-9192-424EF466191E}" destId="{AE571363-6506-4D52-BA0E-7B7CB046E768}" srcOrd="0" destOrd="0" presId="urn:microsoft.com/office/officeart/2005/8/layout/chevron2"/>
    <dgm:cxn modelId="{E0D7CEE8-9944-3C4B-AEBD-FB9CA77B1D63}" type="presOf" srcId="{EF3AEDFD-1025-EA44-BDE2-BE7C38568523}" destId="{2D44E67E-7913-AD44-834C-E6F51C909CB7}" srcOrd="0" destOrd="0" presId="urn:microsoft.com/office/officeart/2005/8/layout/chevron2"/>
    <dgm:cxn modelId="{DB0E21F4-0F2F-3043-9D7C-28CB2F420DE1}" srcId="{F719C563-632B-2041-BBF3-2750C5D50028}" destId="{2C8753B4-142B-6548-8895-DCC3A4B6F071}" srcOrd="0" destOrd="0" parTransId="{9A295530-98E5-E54B-AFAE-3A38426EBC50}" sibTransId="{A0FB76CD-34A8-F341-B363-7CCBF507624F}"/>
    <dgm:cxn modelId="{3E043E59-0B0D-F140-A48E-05505C4EC06D}" type="presParOf" srcId="{2D44E67E-7913-AD44-834C-E6F51C909CB7}" destId="{46B510A8-F419-9049-BE28-94E84361170E}" srcOrd="0" destOrd="0" presId="urn:microsoft.com/office/officeart/2005/8/layout/chevron2"/>
    <dgm:cxn modelId="{083156B9-CCA1-F043-B9B6-FA3383B65D3F}" type="presParOf" srcId="{46B510A8-F419-9049-BE28-94E84361170E}" destId="{75CDFEB6-A2EF-E145-A7CA-AE8B9C09CF9E}" srcOrd="0" destOrd="0" presId="urn:microsoft.com/office/officeart/2005/8/layout/chevron2"/>
    <dgm:cxn modelId="{5336B5BD-8F89-404E-93C7-92CF548AE2BF}" type="presParOf" srcId="{46B510A8-F419-9049-BE28-94E84361170E}" destId="{357B1630-C7D6-0741-BE10-F2E50B881073}" srcOrd="1" destOrd="0" presId="urn:microsoft.com/office/officeart/2005/8/layout/chevron2"/>
    <dgm:cxn modelId="{51750587-81E6-8F4A-B2F7-0CDBFDA231BB}" type="presParOf" srcId="{2D44E67E-7913-AD44-834C-E6F51C909CB7}" destId="{368338F3-B0F8-3449-AE12-D43514C217D9}" srcOrd="1" destOrd="0" presId="urn:microsoft.com/office/officeart/2005/8/layout/chevron2"/>
    <dgm:cxn modelId="{2583E9C4-FE3D-FF42-A387-5352A5399A63}" type="presParOf" srcId="{2D44E67E-7913-AD44-834C-E6F51C909CB7}" destId="{04087DFC-26DA-6240-8013-72FAE1340965}" srcOrd="2" destOrd="0" presId="urn:microsoft.com/office/officeart/2005/8/layout/chevron2"/>
    <dgm:cxn modelId="{CA2DE44D-B3CE-F34F-97DC-486C0D4D94B6}" type="presParOf" srcId="{04087DFC-26DA-6240-8013-72FAE1340965}" destId="{0804419C-361B-6D44-88AA-E09B552B354F}" srcOrd="0" destOrd="0" presId="urn:microsoft.com/office/officeart/2005/8/layout/chevron2"/>
    <dgm:cxn modelId="{16191589-678F-F644-82AD-7243BEF785DB}" type="presParOf" srcId="{04087DFC-26DA-6240-8013-72FAE1340965}" destId="{D0936DCE-EBD6-9A4E-930A-65DA0AD9AF25}" srcOrd="1" destOrd="0" presId="urn:microsoft.com/office/officeart/2005/8/layout/chevron2"/>
    <dgm:cxn modelId="{0DF1013E-5739-4F43-B381-E493C81ADA47}" type="presParOf" srcId="{2D44E67E-7913-AD44-834C-E6F51C909CB7}" destId="{4D046651-60AC-C944-9813-8014D7157C6C}" srcOrd="3" destOrd="0" presId="urn:microsoft.com/office/officeart/2005/8/layout/chevron2"/>
    <dgm:cxn modelId="{2D6234BE-3642-F843-BBA8-B707E4A2B6AE}" type="presParOf" srcId="{2D44E67E-7913-AD44-834C-E6F51C909CB7}" destId="{26FE3CF2-32B7-44C4-8710-629E58A21555}" srcOrd="4" destOrd="0" presId="urn:microsoft.com/office/officeart/2005/8/layout/chevron2"/>
    <dgm:cxn modelId="{81B3A748-0B09-7C4D-B11C-BE34E6F0C8F5}" type="presParOf" srcId="{26FE3CF2-32B7-44C4-8710-629E58A21555}" destId="{AE571363-6506-4D52-BA0E-7B7CB046E768}" srcOrd="0" destOrd="0" presId="urn:microsoft.com/office/officeart/2005/8/layout/chevron2"/>
    <dgm:cxn modelId="{32412340-52B0-7E47-BC3B-C441EC4687A5}" type="presParOf" srcId="{26FE3CF2-32B7-44C4-8710-629E58A21555}" destId="{D0C2001A-320F-4138-B405-713C8ACF3671}"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A41206-24EB-C243-8BA0-84F9873C6061}" type="doc">
      <dgm:prSet loTypeId="urn:microsoft.com/office/officeart/2005/8/layout/balance1" loCatId="" qsTypeId="urn:microsoft.com/office/officeart/2005/8/quickstyle/simple1" qsCatId="simple" csTypeId="urn:microsoft.com/office/officeart/2005/8/colors/accent1_2" csCatId="accent1" phldr="1"/>
      <dgm:spPr/>
      <dgm:t>
        <a:bodyPr/>
        <a:lstStyle/>
        <a:p>
          <a:endParaRPr lang="en-US"/>
        </a:p>
      </dgm:t>
    </dgm:pt>
    <dgm:pt modelId="{6F6A2170-F746-FE4B-8DCE-2A10A5EAFBEA}">
      <dgm:prSet phldrT="[Text]"/>
      <dgm:spPr/>
      <dgm:t>
        <a:bodyPr/>
        <a:lstStyle/>
        <a:p>
          <a:r>
            <a:rPr lang="en-US" dirty="0"/>
            <a:t>45596 kg</a:t>
          </a:r>
        </a:p>
      </dgm:t>
    </dgm:pt>
    <dgm:pt modelId="{469C28CC-242B-874C-AD2A-F8E551D44296}" type="parTrans" cxnId="{34344755-A53E-1043-88DA-BA300FB5335A}">
      <dgm:prSet/>
      <dgm:spPr/>
      <dgm:t>
        <a:bodyPr/>
        <a:lstStyle/>
        <a:p>
          <a:endParaRPr lang="en-US"/>
        </a:p>
      </dgm:t>
    </dgm:pt>
    <dgm:pt modelId="{2F30546D-2E68-A54B-904B-8325DA717774}" type="sibTrans" cxnId="{34344755-A53E-1043-88DA-BA300FB5335A}">
      <dgm:prSet/>
      <dgm:spPr/>
      <dgm:t>
        <a:bodyPr/>
        <a:lstStyle/>
        <a:p>
          <a:endParaRPr lang="en-US"/>
        </a:p>
      </dgm:t>
    </dgm:pt>
    <dgm:pt modelId="{B21C74D1-883E-4D44-9F96-DC6F9C543275}">
      <dgm:prSet phldrT="[Text]"/>
      <dgm:spPr/>
      <dgm:t>
        <a:bodyPr/>
        <a:lstStyle/>
        <a:p>
          <a:r>
            <a:rPr lang="en-US" dirty="0"/>
            <a:t>10000 kg</a:t>
          </a:r>
        </a:p>
      </dgm:t>
    </dgm:pt>
    <dgm:pt modelId="{14C01D59-2FDB-B94A-904D-8BF3F577A5C4}" type="parTrans" cxnId="{A33026A1-7DCE-3F41-935F-6A0136438BB6}">
      <dgm:prSet/>
      <dgm:spPr/>
      <dgm:t>
        <a:bodyPr/>
        <a:lstStyle/>
        <a:p>
          <a:endParaRPr lang="en-US"/>
        </a:p>
      </dgm:t>
    </dgm:pt>
    <dgm:pt modelId="{9828AE45-BD98-9448-8B06-AF50D578BF99}" type="sibTrans" cxnId="{A33026A1-7DCE-3F41-935F-6A0136438BB6}">
      <dgm:prSet/>
      <dgm:spPr/>
      <dgm:t>
        <a:bodyPr/>
        <a:lstStyle/>
        <a:p>
          <a:endParaRPr lang="en-US"/>
        </a:p>
      </dgm:t>
    </dgm:pt>
    <dgm:pt modelId="{19E0CF53-1022-0F41-9929-CFF53B92B1C3}">
      <dgm:prSet phldrT="[Text]"/>
      <dgm:spPr/>
      <dgm:t>
        <a:bodyPr/>
        <a:lstStyle/>
        <a:p>
          <a:r>
            <a:rPr lang="en-US" dirty="0"/>
            <a:t>10000 kg</a:t>
          </a:r>
        </a:p>
      </dgm:t>
    </dgm:pt>
    <dgm:pt modelId="{31470494-70B2-224C-B864-F651FDB95F8E}" type="parTrans" cxnId="{914FDC1E-7020-1742-ACC4-169B3EEAC5F2}">
      <dgm:prSet/>
      <dgm:spPr/>
      <dgm:t>
        <a:bodyPr/>
        <a:lstStyle/>
        <a:p>
          <a:endParaRPr lang="en-US"/>
        </a:p>
      </dgm:t>
    </dgm:pt>
    <dgm:pt modelId="{28472AA3-112D-1F43-B226-F8FCB00438C1}" type="sibTrans" cxnId="{914FDC1E-7020-1742-ACC4-169B3EEAC5F2}">
      <dgm:prSet/>
      <dgm:spPr/>
      <dgm:t>
        <a:bodyPr/>
        <a:lstStyle/>
        <a:p>
          <a:endParaRPr lang="en-US"/>
        </a:p>
      </dgm:t>
    </dgm:pt>
    <dgm:pt modelId="{0E6ED0EE-0D26-2C4C-84DB-00B52A9AC916}">
      <dgm:prSet phldrT="[Text]"/>
      <dgm:spPr/>
      <dgm:t>
        <a:bodyPr/>
        <a:lstStyle/>
        <a:p>
          <a:r>
            <a:rPr lang="en-US" dirty="0"/>
            <a:t>10000 kg</a:t>
          </a:r>
        </a:p>
      </dgm:t>
    </dgm:pt>
    <dgm:pt modelId="{583DE960-ACC6-6A46-A5BE-149FF9283D56}" type="parTrans" cxnId="{84989656-D078-E042-BA55-7905D47E8B64}">
      <dgm:prSet/>
      <dgm:spPr/>
      <dgm:t>
        <a:bodyPr/>
        <a:lstStyle/>
        <a:p>
          <a:endParaRPr lang="en-US"/>
        </a:p>
      </dgm:t>
    </dgm:pt>
    <dgm:pt modelId="{BD3615FA-9A87-184C-A83C-36102B0E2EBD}" type="sibTrans" cxnId="{84989656-D078-E042-BA55-7905D47E8B64}">
      <dgm:prSet/>
      <dgm:spPr/>
      <dgm:t>
        <a:bodyPr/>
        <a:lstStyle/>
        <a:p>
          <a:endParaRPr lang="en-US"/>
        </a:p>
      </dgm:t>
    </dgm:pt>
    <dgm:pt modelId="{F5BEF5C4-EED2-C941-BE09-7B6B7D4DE205}">
      <dgm:prSet phldrT="[Text]"/>
      <dgm:spPr>
        <a:noFill/>
        <a:ln>
          <a:noFill/>
        </a:ln>
      </dgm:spPr>
      <dgm:t>
        <a:bodyPr/>
        <a:lstStyle/>
        <a:p>
          <a:r>
            <a:rPr lang="en-US" dirty="0"/>
            <a:t> </a:t>
          </a:r>
        </a:p>
      </dgm:t>
    </dgm:pt>
    <dgm:pt modelId="{A1493F71-DE51-E044-AE52-26326EB9FC48}" type="sibTrans" cxnId="{FDC7DA4C-F8E1-3A4A-AF25-CEF47C9D4655}">
      <dgm:prSet/>
      <dgm:spPr/>
      <dgm:t>
        <a:bodyPr/>
        <a:lstStyle/>
        <a:p>
          <a:endParaRPr lang="en-US"/>
        </a:p>
      </dgm:t>
    </dgm:pt>
    <dgm:pt modelId="{1C27832F-EADC-D848-922C-90BF9C71FEF3}" type="parTrans" cxnId="{FDC7DA4C-F8E1-3A4A-AF25-CEF47C9D4655}">
      <dgm:prSet/>
      <dgm:spPr/>
      <dgm:t>
        <a:bodyPr/>
        <a:lstStyle/>
        <a:p>
          <a:endParaRPr lang="en-US"/>
        </a:p>
      </dgm:t>
    </dgm:pt>
    <dgm:pt modelId="{DD1CD868-1D5B-D94A-B266-CB810443E415}">
      <dgm:prSet phldrT="[Text]"/>
      <dgm:spPr/>
      <dgm:t>
        <a:bodyPr/>
        <a:lstStyle/>
        <a:p>
          <a:r>
            <a:rPr lang="en-US" dirty="0"/>
            <a:t>10000 kg</a:t>
          </a:r>
        </a:p>
      </dgm:t>
    </dgm:pt>
    <dgm:pt modelId="{E8786CD4-F7EB-ED49-93C1-DB6E17A67F4C}" type="parTrans" cxnId="{BFEEE3F2-1C9E-324D-9B2F-A16B5C8E66CC}">
      <dgm:prSet/>
      <dgm:spPr/>
      <dgm:t>
        <a:bodyPr/>
        <a:lstStyle/>
        <a:p>
          <a:endParaRPr lang="en-US"/>
        </a:p>
      </dgm:t>
    </dgm:pt>
    <dgm:pt modelId="{891B5952-787A-3640-89A6-E38503286B95}" type="sibTrans" cxnId="{BFEEE3F2-1C9E-324D-9B2F-A16B5C8E66CC}">
      <dgm:prSet/>
      <dgm:spPr/>
      <dgm:t>
        <a:bodyPr/>
        <a:lstStyle/>
        <a:p>
          <a:endParaRPr lang="en-US"/>
        </a:p>
      </dgm:t>
    </dgm:pt>
    <dgm:pt modelId="{46DD46B8-0DA3-5640-B652-BB73EF8BEABE}" type="pres">
      <dgm:prSet presAssocID="{4FA41206-24EB-C243-8BA0-84F9873C6061}" presName="outerComposite" presStyleCnt="0">
        <dgm:presLayoutVars>
          <dgm:chMax val="2"/>
          <dgm:animLvl val="lvl"/>
          <dgm:resizeHandles val="exact"/>
        </dgm:presLayoutVars>
      </dgm:prSet>
      <dgm:spPr/>
    </dgm:pt>
    <dgm:pt modelId="{CA5C4F81-C4EA-8941-95C8-31B3689EB1B2}" type="pres">
      <dgm:prSet presAssocID="{4FA41206-24EB-C243-8BA0-84F9873C6061}" presName="dummyMaxCanvas" presStyleCnt="0"/>
      <dgm:spPr/>
    </dgm:pt>
    <dgm:pt modelId="{603465E7-D3DF-3847-8A7C-4FEA52D10457}" type="pres">
      <dgm:prSet presAssocID="{4FA41206-24EB-C243-8BA0-84F9873C6061}" presName="parentComposite" presStyleCnt="0"/>
      <dgm:spPr/>
    </dgm:pt>
    <dgm:pt modelId="{BACC6BAD-817E-2A4E-BEB9-8B4B6540F2BA}" type="pres">
      <dgm:prSet presAssocID="{4FA41206-24EB-C243-8BA0-84F9873C6061}" presName="parent1" presStyleLbl="alignAccFollowNode1" presStyleIdx="0" presStyleCnt="4">
        <dgm:presLayoutVars>
          <dgm:chMax val="4"/>
        </dgm:presLayoutVars>
      </dgm:prSet>
      <dgm:spPr/>
    </dgm:pt>
    <dgm:pt modelId="{61823336-CE96-8B47-83D1-7F392C19B4EB}" type="pres">
      <dgm:prSet presAssocID="{4FA41206-24EB-C243-8BA0-84F9873C6061}" presName="parent2" presStyleLbl="alignAccFollowNode1" presStyleIdx="1" presStyleCnt="4">
        <dgm:presLayoutVars>
          <dgm:chMax val="4"/>
        </dgm:presLayoutVars>
      </dgm:prSet>
      <dgm:spPr/>
    </dgm:pt>
    <dgm:pt modelId="{4BB1C526-B875-2C4F-956F-DE1B26D37EE6}" type="pres">
      <dgm:prSet presAssocID="{4FA41206-24EB-C243-8BA0-84F9873C6061}" presName="childrenComposite" presStyleCnt="0"/>
      <dgm:spPr/>
    </dgm:pt>
    <dgm:pt modelId="{D56761CF-417D-A44A-9705-5AD26C61B8C5}" type="pres">
      <dgm:prSet presAssocID="{4FA41206-24EB-C243-8BA0-84F9873C6061}" presName="dummyMaxCanvas_ChildArea" presStyleCnt="0"/>
      <dgm:spPr/>
    </dgm:pt>
    <dgm:pt modelId="{5BD011BB-042A-BA4A-8804-AFCAA034D3B3}" type="pres">
      <dgm:prSet presAssocID="{4FA41206-24EB-C243-8BA0-84F9873C6061}" presName="fulcrum" presStyleLbl="alignAccFollowNode1" presStyleIdx="2" presStyleCnt="4"/>
      <dgm:spPr/>
    </dgm:pt>
    <dgm:pt modelId="{BB844E1C-7A95-7D4A-8879-C70AC4ABD18B}" type="pres">
      <dgm:prSet presAssocID="{4FA41206-24EB-C243-8BA0-84F9873C6061}" presName="balance_04" presStyleLbl="alignAccFollowNode1" presStyleIdx="3" presStyleCnt="4">
        <dgm:presLayoutVars>
          <dgm:bulletEnabled val="1"/>
        </dgm:presLayoutVars>
      </dgm:prSet>
      <dgm:spPr/>
    </dgm:pt>
    <dgm:pt modelId="{4F4C8776-C7DB-3A4B-A9B4-A0C71601D5A3}" type="pres">
      <dgm:prSet presAssocID="{4FA41206-24EB-C243-8BA0-84F9873C6061}" presName="right_04_1" presStyleLbl="node1" presStyleIdx="0" presStyleCnt="4">
        <dgm:presLayoutVars>
          <dgm:bulletEnabled val="1"/>
        </dgm:presLayoutVars>
      </dgm:prSet>
      <dgm:spPr/>
    </dgm:pt>
    <dgm:pt modelId="{60050C5B-ECBF-1E45-82D1-F0FD7E93EFE5}" type="pres">
      <dgm:prSet presAssocID="{4FA41206-24EB-C243-8BA0-84F9873C6061}" presName="right_04_2" presStyleLbl="node1" presStyleIdx="1" presStyleCnt="4">
        <dgm:presLayoutVars>
          <dgm:bulletEnabled val="1"/>
        </dgm:presLayoutVars>
      </dgm:prSet>
      <dgm:spPr/>
    </dgm:pt>
    <dgm:pt modelId="{93D15470-2804-7647-AB1D-E51FF4D8294C}" type="pres">
      <dgm:prSet presAssocID="{4FA41206-24EB-C243-8BA0-84F9873C6061}" presName="right_04_3" presStyleLbl="node1" presStyleIdx="2" presStyleCnt="4">
        <dgm:presLayoutVars>
          <dgm:bulletEnabled val="1"/>
        </dgm:presLayoutVars>
      </dgm:prSet>
      <dgm:spPr/>
    </dgm:pt>
    <dgm:pt modelId="{0489306F-8DB4-8243-93AC-9243DC67353F}" type="pres">
      <dgm:prSet presAssocID="{4FA41206-24EB-C243-8BA0-84F9873C6061}" presName="right_04_4" presStyleLbl="node1" presStyleIdx="3" presStyleCnt="4">
        <dgm:presLayoutVars>
          <dgm:bulletEnabled val="1"/>
        </dgm:presLayoutVars>
      </dgm:prSet>
      <dgm:spPr/>
    </dgm:pt>
  </dgm:ptLst>
  <dgm:cxnLst>
    <dgm:cxn modelId="{914FDC1E-7020-1742-ACC4-169B3EEAC5F2}" srcId="{6F6A2170-F746-FE4B-8DCE-2A10A5EAFBEA}" destId="{19E0CF53-1022-0F41-9929-CFF53B92B1C3}" srcOrd="1" destOrd="0" parTransId="{31470494-70B2-224C-B864-F651FDB95F8E}" sibTransId="{28472AA3-112D-1F43-B226-F8FCB00438C1}"/>
    <dgm:cxn modelId="{6838D822-DECA-E04D-8138-2648928AF109}" type="presOf" srcId="{F5BEF5C4-EED2-C941-BE09-7B6B7D4DE205}" destId="{BACC6BAD-817E-2A4E-BEB9-8B4B6540F2BA}" srcOrd="0" destOrd="0" presId="urn:microsoft.com/office/officeart/2005/8/layout/balance1"/>
    <dgm:cxn modelId="{FDC7DA4C-F8E1-3A4A-AF25-CEF47C9D4655}" srcId="{4FA41206-24EB-C243-8BA0-84F9873C6061}" destId="{F5BEF5C4-EED2-C941-BE09-7B6B7D4DE205}" srcOrd="0" destOrd="0" parTransId="{1C27832F-EADC-D848-922C-90BF9C71FEF3}" sibTransId="{A1493F71-DE51-E044-AE52-26326EB9FC48}"/>
    <dgm:cxn modelId="{34344755-A53E-1043-88DA-BA300FB5335A}" srcId="{4FA41206-24EB-C243-8BA0-84F9873C6061}" destId="{6F6A2170-F746-FE4B-8DCE-2A10A5EAFBEA}" srcOrd="1" destOrd="0" parTransId="{469C28CC-242B-874C-AD2A-F8E551D44296}" sibTransId="{2F30546D-2E68-A54B-904B-8325DA717774}"/>
    <dgm:cxn modelId="{84989656-D078-E042-BA55-7905D47E8B64}" srcId="{6F6A2170-F746-FE4B-8DCE-2A10A5EAFBEA}" destId="{0E6ED0EE-0D26-2C4C-84DB-00B52A9AC916}" srcOrd="2" destOrd="0" parTransId="{583DE960-ACC6-6A46-A5BE-149FF9283D56}" sibTransId="{BD3615FA-9A87-184C-A83C-36102B0E2EBD}"/>
    <dgm:cxn modelId="{49B16586-510E-4243-8B71-859246112039}" type="presOf" srcId="{0E6ED0EE-0D26-2C4C-84DB-00B52A9AC916}" destId="{93D15470-2804-7647-AB1D-E51FF4D8294C}" srcOrd="0" destOrd="0" presId="urn:microsoft.com/office/officeart/2005/8/layout/balance1"/>
    <dgm:cxn modelId="{A33026A1-7DCE-3F41-935F-6A0136438BB6}" srcId="{6F6A2170-F746-FE4B-8DCE-2A10A5EAFBEA}" destId="{B21C74D1-883E-4D44-9F96-DC6F9C543275}" srcOrd="0" destOrd="0" parTransId="{14C01D59-2FDB-B94A-904D-8BF3F577A5C4}" sibTransId="{9828AE45-BD98-9448-8B06-AF50D578BF99}"/>
    <dgm:cxn modelId="{5ADD73A2-20E7-6E4A-9B28-AFB1FBDCC3BA}" type="presOf" srcId="{4FA41206-24EB-C243-8BA0-84F9873C6061}" destId="{46DD46B8-0DA3-5640-B652-BB73EF8BEABE}" srcOrd="0" destOrd="0" presId="urn:microsoft.com/office/officeart/2005/8/layout/balance1"/>
    <dgm:cxn modelId="{6CA1F0BD-E24B-D24B-AE89-61816A7E943F}" type="presOf" srcId="{B21C74D1-883E-4D44-9F96-DC6F9C543275}" destId="{4F4C8776-C7DB-3A4B-A9B4-A0C71601D5A3}" srcOrd="0" destOrd="0" presId="urn:microsoft.com/office/officeart/2005/8/layout/balance1"/>
    <dgm:cxn modelId="{B2278FDD-2F4E-2F41-A43A-76D48CA25B99}" type="presOf" srcId="{19E0CF53-1022-0F41-9929-CFF53B92B1C3}" destId="{60050C5B-ECBF-1E45-82D1-F0FD7E93EFE5}" srcOrd="0" destOrd="0" presId="urn:microsoft.com/office/officeart/2005/8/layout/balance1"/>
    <dgm:cxn modelId="{C4A202E0-F2E0-834D-87EF-44446C5BA47A}" type="presOf" srcId="{6F6A2170-F746-FE4B-8DCE-2A10A5EAFBEA}" destId="{61823336-CE96-8B47-83D1-7F392C19B4EB}" srcOrd="0" destOrd="0" presId="urn:microsoft.com/office/officeart/2005/8/layout/balance1"/>
    <dgm:cxn modelId="{BFEEE3F2-1C9E-324D-9B2F-A16B5C8E66CC}" srcId="{6F6A2170-F746-FE4B-8DCE-2A10A5EAFBEA}" destId="{DD1CD868-1D5B-D94A-B266-CB810443E415}" srcOrd="3" destOrd="0" parTransId="{E8786CD4-F7EB-ED49-93C1-DB6E17A67F4C}" sibTransId="{891B5952-787A-3640-89A6-E38503286B95}"/>
    <dgm:cxn modelId="{C48236F3-6E9D-0149-8C13-A30108F77656}" type="presOf" srcId="{DD1CD868-1D5B-D94A-B266-CB810443E415}" destId="{0489306F-8DB4-8243-93AC-9243DC67353F}" srcOrd="0" destOrd="0" presId="urn:microsoft.com/office/officeart/2005/8/layout/balance1"/>
    <dgm:cxn modelId="{3DE5075C-EAC5-134C-BCD4-AAFB21718221}" type="presParOf" srcId="{46DD46B8-0DA3-5640-B652-BB73EF8BEABE}" destId="{CA5C4F81-C4EA-8941-95C8-31B3689EB1B2}" srcOrd="0" destOrd="0" presId="urn:microsoft.com/office/officeart/2005/8/layout/balance1"/>
    <dgm:cxn modelId="{39BC5DDB-A404-D141-AA1E-E05B10040C38}" type="presParOf" srcId="{46DD46B8-0DA3-5640-B652-BB73EF8BEABE}" destId="{603465E7-D3DF-3847-8A7C-4FEA52D10457}" srcOrd="1" destOrd="0" presId="urn:microsoft.com/office/officeart/2005/8/layout/balance1"/>
    <dgm:cxn modelId="{74CF139A-992B-E447-B4A8-611D05102224}" type="presParOf" srcId="{603465E7-D3DF-3847-8A7C-4FEA52D10457}" destId="{BACC6BAD-817E-2A4E-BEB9-8B4B6540F2BA}" srcOrd="0" destOrd="0" presId="urn:microsoft.com/office/officeart/2005/8/layout/balance1"/>
    <dgm:cxn modelId="{5B024566-1C79-DC48-9DA3-443A320CD080}" type="presParOf" srcId="{603465E7-D3DF-3847-8A7C-4FEA52D10457}" destId="{61823336-CE96-8B47-83D1-7F392C19B4EB}" srcOrd="1" destOrd="0" presId="urn:microsoft.com/office/officeart/2005/8/layout/balance1"/>
    <dgm:cxn modelId="{F21ABA10-F8EF-174B-AA93-9F9DD3554B84}" type="presParOf" srcId="{46DD46B8-0DA3-5640-B652-BB73EF8BEABE}" destId="{4BB1C526-B875-2C4F-956F-DE1B26D37EE6}" srcOrd="2" destOrd="0" presId="urn:microsoft.com/office/officeart/2005/8/layout/balance1"/>
    <dgm:cxn modelId="{2328531D-7175-514E-88A9-4695C2599E52}" type="presParOf" srcId="{4BB1C526-B875-2C4F-956F-DE1B26D37EE6}" destId="{D56761CF-417D-A44A-9705-5AD26C61B8C5}" srcOrd="0" destOrd="0" presId="urn:microsoft.com/office/officeart/2005/8/layout/balance1"/>
    <dgm:cxn modelId="{5F041749-CF48-5049-A08E-DE490760ED05}" type="presParOf" srcId="{4BB1C526-B875-2C4F-956F-DE1B26D37EE6}" destId="{5BD011BB-042A-BA4A-8804-AFCAA034D3B3}" srcOrd="1" destOrd="0" presId="urn:microsoft.com/office/officeart/2005/8/layout/balance1"/>
    <dgm:cxn modelId="{7231618A-8594-3348-B14D-327B83B58FC8}" type="presParOf" srcId="{4BB1C526-B875-2C4F-956F-DE1B26D37EE6}" destId="{BB844E1C-7A95-7D4A-8879-C70AC4ABD18B}" srcOrd="2" destOrd="0" presId="urn:microsoft.com/office/officeart/2005/8/layout/balance1"/>
    <dgm:cxn modelId="{B97FAEE3-7167-3542-86D3-1BD7D1663CD6}" type="presParOf" srcId="{4BB1C526-B875-2C4F-956F-DE1B26D37EE6}" destId="{4F4C8776-C7DB-3A4B-A9B4-A0C71601D5A3}" srcOrd="3" destOrd="0" presId="urn:microsoft.com/office/officeart/2005/8/layout/balance1"/>
    <dgm:cxn modelId="{C82C35B7-C877-4D4C-B7E4-DC7686843CD6}" type="presParOf" srcId="{4BB1C526-B875-2C4F-956F-DE1B26D37EE6}" destId="{60050C5B-ECBF-1E45-82D1-F0FD7E93EFE5}" srcOrd="4" destOrd="0" presId="urn:microsoft.com/office/officeart/2005/8/layout/balance1"/>
    <dgm:cxn modelId="{3AB53CA8-7A21-4B43-887C-125C7CB399B2}" type="presParOf" srcId="{4BB1C526-B875-2C4F-956F-DE1B26D37EE6}" destId="{93D15470-2804-7647-AB1D-E51FF4D8294C}" srcOrd="5" destOrd="0" presId="urn:microsoft.com/office/officeart/2005/8/layout/balance1"/>
    <dgm:cxn modelId="{6B465975-E8A2-6A4E-B4F1-8B5800C5E40B}" type="presParOf" srcId="{4BB1C526-B875-2C4F-956F-DE1B26D37EE6}" destId="{0489306F-8DB4-8243-93AC-9243DC67353F}" srcOrd="6" destOrd="0" presId="urn:microsoft.com/office/officeart/2005/8/layout/balanc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2C632-2FFD-E14E-BDEC-48A2AEEAB956}">
      <dsp:nvSpPr>
        <dsp:cNvPr id="0" name=""/>
        <dsp:cNvSpPr/>
      </dsp:nvSpPr>
      <dsp:spPr>
        <a:xfrm>
          <a:off x="1587" y="557702"/>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SpaceX API</a:t>
          </a:r>
        </a:p>
      </dsp:txBody>
      <dsp:txXfrm>
        <a:off x="61079" y="617194"/>
        <a:ext cx="3266359" cy="1912222"/>
      </dsp:txXfrm>
    </dsp:sp>
    <dsp:sp modelId="{17FAF6F6-1C0E-3146-A6EA-6DCBB9AF88F5}">
      <dsp:nvSpPr>
        <dsp:cNvPr id="0" name=""/>
        <dsp:cNvSpPr/>
      </dsp:nvSpPr>
      <dsp:spPr>
        <a:xfrm rot="21590201">
          <a:off x="3646296" y="1146743"/>
          <a:ext cx="853110" cy="839565"/>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6297" y="1315015"/>
        <a:ext cx="601241" cy="503739"/>
      </dsp:txXfrm>
    </dsp:sp>
    <dsp:sp modelId="{01BA0FC9-EE29-2C4C-8B49-B0F492B11EFE}">
      <dsp:nvSpPr>
        <dsp:cNvPr id="0" name=""/>
        <dsp:cNvSpPr/>
      </dsp:nvSpPr>
      <dsp:spPr>
        <a:xfrm>
          <a:off x="4718816" y="544256"/>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Web Scraping</a:t>
          </a:r>
        </a:p>
      </dsp:txBody>
      <dsp:txXfrm>
        <a:off x="4778308" y="603748"/>
        <a:ext cx="3266359" cy="1912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9AA37-8C90-9A42-80F3-82F030305A49}">
      <dsp:nvSpPr>
        <dsp:cNvPr id="0" name=""/>
        <dsp:cNvSpPr/>
      </dsp:nvSpPr>
      <dsp:spPr>
        <a:xfrm rot="5400000">
          <a:off x="256763" y="1340714"/>
          <a:ext cx="957569" cy="10901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106F37-89D6-D34B-B997-E063A3FE48A7}">
      <dsp:nvSpPr>
        <dsp:cNvPr id="0" name=""/>
        <dsp:cNvSpPr/>
      </dsp:nvSpPr>
      <dsp:spPr>
        <a:xfrm>
          <a:off x="3065" y="279229"/>
          <a:ext cx="1611983" cy="11283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latin typeface="Calibri Light" panose="020F0302020204030204"/>
            </a:rPr>
            <a:t>Load</a:t>
          </a:r>
          <a:endParaRPr lang="en-US" sz="4200" kern="1200"/>
        </a:p>
      </dsp:txBody>
      <dsp:txXfrm>
        <a:off x="58156" y="334320"/>
        <a:ext cx="1501801" cy="1018153"/>
      </dsp:txXfrm>
    </dsp:sp>
    <dsp:sp modelId="{78796461-A6CB-F14D-B3FF-DA5C95BD4E7E}">
      <dsp:nvSpPr>
        <dsp:cNvPr id="0" name=""/>
        <dsp:cNvSpPr/>
      </dsp:nvSpPr>
      <dsp:spPr>
        <a:xfrm>
          <a:off x="1615048" y="386841"/>
          <a:ext cx="1172402" cy="91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rtl="0">
            <a:lnSpc>
              <a:spcPct val="90000"/>
            </a:lnSpc>
            <a:spcBef>
              <a:spcPct val="0"/>
            </a:spcBef>
            <a:spcAft>
              <a:spcPct val="15000"/>
            </a:spcAft>
            <a:buChar char="•"/>
          </a:pPr>
          <a:r>
            <a:rPr lang="en-US" sz="2800" kern="1200">
              <a:latin typeface="Calibri Light" panose="020F0302020204030204"/>
            </a:rPr>
            <a:t> </a:t>
          </a:r>
          <a:endParaRPr lang="en-US" sz="2800" kern="1200"/>
        </a:p>
      </dsp:txBody>
      <dsp:txXfrm>
        <a:off x="1615048" y="386841"/>
        <a:ext cx="1172402" cy="911970"/>
      </dsp:txXfrm>
    </dsp:sp>
    <dsp:sp modelId="{D9E94450-6617-184C-B07A-ADAC8E6F2A5D}">
      <dsp:nvSpPr>
        <dsp:cNvPr id="0" name=""/>
        <dsp:cNvSpPr/>
      </dsp:nvSpPr>
      <dsp:spPr>
        <a:xfrm rot="5400000">
          <a:off x="1593268" y="2608207"/>
          <a:ext cx="957569" cy="10901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450CB5-E329-DB48-849E-00294B624C8D}">
      <dsp:nvSpPr>
        <dsp:cNvPr id="0" name=""/>
        <dsp:cNvSpPr/>
      </dsp:nvSpPr>
      <dsp:spPr>
        <a:xfrm>
          <a:off x="1339570" y="1546723"/>
          <a:ext cx="1611983" cy="11283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latin typeface="Calibri Light" panose="020F0302020204030204"/>
            </a:rPr>
            <a:t>Parse</a:t>
          </a:r>
          <a:endParaRPr lang="en-US" sz="4200" kern="1200"/>
        </a:p>
      </dsp:txBody>
      <dsp:txXfrm>
        <a:off x="1394661" y="1601814"/>
        <a:ext cx="1501801" cy="1018153"/>
      </dsp:txXfrm>
    </dsp:sp>
    <dsp:sp modelId="{2F214D9A-B720-2A4B-941E-343E795AF4C6}">
      <dsp:nvSpPr>
        <dsp:cNvPr id="0" name=""/>
        <dsp:cNvSpPr/>
      </dsp:nvSpPr>
      <dsp:spPr>
        <a:xfrm>
          <a:off x="2951554" y="1654335"/>
          <a:ext cx="1172402" cy="91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rtl="0">
            <a:lnSpc>
              <a:spcPct val="90000"/>
            </a:lnSpc>
            <a:spcBef>
              <a:spcPct val="0"/>
            </a:spcBef>
            <a:spcAft>
              <a:spcPct val="15000"/>
            </a:spcAft>
            <a:buChar char="•"/>
          </a:pPr>
          <a:r>
            <a:rPr lang="en-US" sz="2800" kern="1200">
              <a:latin typeface="Calibri Light" panose="020F0302020204030204"/>
            </a:rPr>
            <a:t> </a:t>
          </a:r>
          <a:endParaRPr lang="en-US" sz="2800" kern="1200"/>
        </a:p>
      </dsp:txBody>
      <dsp:txXfrm>
        <a:off x="2951554" y="1654335"/>
        <a:ext cx="1172402" cy="911970"/>
      </dsp:txXfrm>
    </dsp:sp>
    <dsp:sp modelId="{1FA6877F-A854-A948-9365-D572D3E8A027}">
      <dsp:nvSpPr>
        <dsp:cNvPr id="0" name=""/>
        <dsp:cNvSpPr/>
      </dsp:nvSpPr>
      <dsp:spPr>
        <a:xfrm>
          <a:off x="2676076" y="2814216"/>
          <a:ext cx="1611983" cy="11283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latin typeface="Calibri Light" panose="020F0302020204030204"/>
            </a:rPr>
            <a:t>Store</a:t>
          </a:r>
          <a:endParaRPr lang="en-US" sz="4200" kern="1200"/>
        </a:p>
      </dsp:txBody>
      <dsp:txXfrm>
        <a:off x="2731167" y="2869307"/>
        <a:ext cx="1501801" cy="1018153"/>
      </dsp:txXfrm>
    </dsp:sp>
    <dsp:sp modelId="{A9010266-B896-5A41-91F4-1A9CD7561B85}">
      <dsp:nvSpPr>
        <dsp:cNvPr id="0" name=""/>
        <dsp:cNvSpPr/>
      </dsp:nvSpPr>
      <dsp:spPr>
        <a:xfrm>
          <a:off x="4288059" y="2921829"/>
          <a:ext cx="1172402" cy="911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rtl="0">
            <a:lnSpc>
              <a:spcPct val="90000"/>
            </a:lnSpc>
            <a:spcBef>
              <a:spcPct val="0"/>
            </a:spcBef>
            <a:spcAft>
              <a:spcPct val="15000"/>
            </a:spcAft>
            <a:buChar char="•"/>
          </a:pPr>
          <a:r>
            <a:rPr lang="en-US" sz="2800" kern="1200">
              <a:latin typeface="Calibri Light" panose="020F0302020204030204"/>
            </a:rPr>
            <a:t> </a:t>
          </a:r>
          <a:endParaRPr lang="en-US" sz="2800" kern="1200"/>
        </a:p>
      </dsp:txBody>
      <dsp:txXfrm>
        <a:off x="4288059" y="2921829"/>
        <a:ext cx="1172402" cy="911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FEB6-A2EF-E145-A7CA-AE8B9C09CF9E}">
      <dsp:nvSpPr>
        <dsp:cNvPr id="0" name=""/>
        <dsp:cNvSpPr/>
      </dsp:nvSpPr>
      <dsp:spPr>
        <a:xfrm rot="5400000">
          <a:off x="-243525" y="245634"/>
          <a:ext cx="1623500" cy="11364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Calibri Light" panose="020F0302020204030204"/>
            </a:rPr>
            <a:t>Explore</a:t>
          </a:r>
          <a:endParaRPr lang="en-US" sz="2800" kern="1200"/>
        </a:p>
      </dsp:txBody>
      <dsp:txXfrm rot="-5400000">
        <a:off x="0" y="570334"/>
        <a:ext cx="1136450" cy="487050"/>
      </dsp:txXfrm>
    </dsp:sp>
    <dsp:sp modelId="{357B1630-C7D6-0741-BE10-F2E50B881073}">
      <dsp:nvSpPr>
        <dsp:cNvPr id="0" name=""/>
        <dsp:cNvSpPr/>
      </dsp:nvSpPr>
      <dsp:spPr>
        <a:xfrm rot="5400000">
          <a:off x="3380271" y="-2241711"/>
          <a:ext cx="1055275" cy="55429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a:latin typeface="Calibri Light" panose="020F0302020204030204"/>
            </a:rPr>
            <a:t>Determine which columns and row values equate to a </a:t>
          </a:r>
          <a:r>
            <a:rPr lang="en-US" sz="2300" kern="1200">
              <a:solidFill>
                <a:schemeClr val="accent1"/>
              </a:solidFill>
              <a:latin typeface="Calibri Light" panose="020F0302020204030204"/>
            </a:rPr>
            <a:t>successful landing</a:t>
          </a:r>
          <a:endParaRPr lang="en-US" sz="2300" kern="1200">
            <a:solidFill>
              <a:schemeClr val="accent1"/>
            </a:solidFill>
          </a:endParaRPr>
        </a:p>
      </dsp:txBody>
      <dsp:txXfrm rot="-5400000">
        <a:off x="1136450" y="53624"/>
        <a:ext cx="5491403" cy="952247"/>
      </dsp:txXfrm>
    </dsp:sp>
    <dsp:sp modelId="{0804419C-361B-6D44-88AA-E09B552B354F}">
      <dsp:nvSpPr>
        <dsp:cNvPr id="0" name=""/>
        <dsp:cNvSpPr/>
      </dsp:nvSpPr>
      <dsp:spPr>
        <a:xfrm rot="5400000">
          <a:off x="-243525" y="1675317"/>
          <a:ext cx="1623500" cy="11364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Calibri Light" panose="020F0302020204030204"/>
            </a:rPr>
            <a:t>Label</a:t>
          </a:r>
          <a:endParaRPr lang="en-US" sz="2800" kern="1200"/>
        </a:p>
      </dsp:txBody>
      <dsp:txXfrm rot="-5400000">
        <a:off x="0" y="2000017"/>
        <a:ext cx="1136450" cy="487050"/>
      </dsp:txXfrm>
    </dsp:sp>
    <dsp:sp modelId="{D0936DCE-EBD6-9A4E-930A-65DA0AD9AF25}">
      <dsp:nvSpPr>
        <dsp:cNvPr id="0" name=""/>
        <dsp:cNvSpPr/>
      </dsp:nvSpPr>
      <dsp:spPr>
        <a:xfrm rot="5400000">
          <a:off x="3380271" y="-812028"/>
          <a:ext cx="1055275" cy="55429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a:latin typeface="Calibri Light" panose="020F0302020204030204"/>
            </a:rPr>
            <a:t>Create a training label "class" which holds numeric representation for landing success</a:t>
          </a:r>
          <a:endParaRPr lang="en-US" sz="2300" kern="1200"/>
        </a:p>
      </dsp:txBody>
      <dsp:txXfrm rot="-5400000">
        <a:off x="1136450" y="1483307"/>
        <a:ext cx="5491403" cy="952247"/>
      </dsp:txXfrm>
    </dsp:sp>
    <dsp:sp modelId="{AE571363-6506-4D52-BA0E-7B7CB046E768}">
      <dsp:nvSpPr>
        <dsp:cNvPr id="0" name=""/>
        <dsp:cNvSpPr/>
      </dsp:nvSpPr>
      <dsp:spPr>
        <a:xfrm rot="5400000">
          <a:off x="-243525" y="3105000"/>
          <a:ext cx="1623500" cy="11364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Calibri Light" panose="020F0302020204030204"/>
            </a:rPr>
            <a:t>Store</a:t>
          </a:r>
          <a:endParaRPr lang="en-US" sz="2800" kern="1200"/>
        </a:p>
      </dsp:txBody>
      <dsp:txXfrm rot="-5400000">
        <a:off x="0" y="3429700"/>
        <a:ext cx="1136450" cy="487050"/>
      </dsp:txXfrm>
    </dsp:sp>
    <dsp:sp modelId="{D0C2001A-320F-4138-B405-713C8ACF3671}">
      <dsp:nvSpPr>
        <dsp:cNvPr id="0" name=""/>
        <dsp:cNvSpPr/>
      </dsp:nvSpPr>
      <dsp:spPr>
        <a:xfrm rot="5400000">
          <a:off x="3380271" y="617654"/>
          <a:ext cx="1055275" cy="55429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a:latin typeface="Calibri Light" panose="020F0302020204030204"/>
            </a:rPr>
            <a:t>Store the training label values into a new column in the </a:t>
          </a:r>
          <a:r>
            <a:rPr lang="en-US" sz="2300" kern="1200" err="1">
              <a:latin typeface="Calibri Light" panose="020F0302020204030204"/>
            </a:rPr>
            <a:t>dataframe</a:t>
          </a:r>
          <a:r>
            <a:rPr lang="en-US" sz="2300" kern="1200">
              <a:latin typeface="Calibri Light" panose="020F0302020204030204"/>
            </a:rPr>
            <a:t> and export as CSV</a:t>
          </a:r>
          <a:endParaRPr lang="en-US" sz="2300" kern="1200"/>
        </a:p>
      </dsp:txBody>
      <dsp:txXfrm rot="-5400000">
        <a:off x="1136450" y="2912989"/>
        <a:ext cx="5491403" cy="9522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C6BAD-817E-2A4E-BEB9-8B4B6540F2BA}">
      <dsp:nvSpPr>
        <dsp:cNvPr id="0" name=""/>
        <dsp:cNvSpPr/>
      </dsp:nvSpPr>
      <dsp:spPr>
        <a:xfrm>
          <a:off x="1312885" y="0"/>
          <a:ext cx="1524642" cy="847023"/>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 </a:t>
          </a:r>
        </a:p>
      </dsp:txBody>
      <dsp:txXfrm>
        <a:off x="1337693" y="24808"/>
        <a:ext cx="1475026" cy="797407"/>
      </dsp:txXfrm>
    </dsp:sp>
    <dsp:sp modelId="{61823336-CE96-8B47-83D1-7F392C19B4EB}">
      <dsp:nvSpPr>
        <dsp:cNvPr id="0" name=""/>
        <dsp:cNvSpPr/>
      </dsp:nvSpPr>
      <dsp:spPr>
        <a:xfrm>
          <a:off x="3515146" y="0"/>
          <a:ext cx="1524642" cy="84702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45596 kg</a:t>
          </a:r>
        </a:p>
      </dsp:txBody>
      <dsp:txXfrm>
        <a:off x="3539954" y="24808"/>
        <a:ext cx="1475026" cy="797407"/>
      </dsp:txXfrm>
    </dsp:sp>
    <dsp:sp modelId="{5BD011BB-042A-BA4A-8804-AFCAA034D3B3}">
      <dsp:nvSpPr>
        <dsp:cNvPr id="0" name=""/>
        <dsp:cNvSpPr/>
      </dsp:nvSpPr>
      <dsp:spPr>
        <a:xfrm>
          <a:off x="2858703" y="3599849"/>
          <a:ext cx="635267" cy="635267"/>
        </a:xfrm>
        <a:prstGeom prst="triangl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44E1C-7A95-7D4A-8879-C70AC4ABD18B}">
      <dsp:nvSpPr>
        <dsp:cNvPr id="0" name=""/>
        <dsp:cNvSpPr/>
      </dsp:nvSpPr>
      <dsp:spPr>
        <a:xfrm rot="240000">
          <a:off x="1269952" y="3327630"/>
          <a:ext cx="3812769" cy="2666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4C8776-C7DB-3A4B-A9B4-A0C71601D5A3}">
      <dsp:nvSpPr>
        <dsp:cNvPr id="0" name=""/>
        <dsp:cNvSpPr/>
      </dsp:nvSpPr>
      <dsp:spPr>
        <a:xfrm rot="240000">
          <a:off x="3563291" y="2847313"/>
          <a:ext cx="1513053" cy="522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10000 kg</a:t>
          </a:r>
        </a:p>
      </dsp:txBody>
      <dsp:txXfrm>
        <a:off x="3588799" y="2872821"/>
        <a:ext cx="1462037" cy="471508"/>
      </dsp:txXfrm>
    </dsp:sp>
    <dsp:sp modelId="{60050C5B-ECBF-1E45-82D1-F0FD7E93EFE5}">
      <dsp:nvSpPr>
        <dsp:cNvPr id="0" name=""/>
        <dsp:cNvSpPr/>
      </dsp:nvSpPr>
      <dsp:spPr>
        <a:xfrm rot="240000">
          <a:off x="3605642" y="2288278"/>
          <a:ext cx="1513053" cy="522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10000 kg</a:t>
          </a:r>
        </a:p>
      </dsp:txBody>
      <dsp:txXfrm>
        <a:off x="3631150" y="2313786"/>
        <a:ext cx="1462037" cy="471508"/>
      </dsp:txXfrm>
    </dsp:sp>
    <dsp:sp modelId="{93D15470-2804-7647-AB1D-E51FF4D8294C}">
      <dsp:nvSpPr>
        <dsp:cNvPr id="0" name=""/>
        <dsp:cNvSpPr/>
      </dsp:nvSpPr>
      <dsp:spPr>
        <a:xfrm rot="240000">
          <a:off x="3647993" y="1729242"/>
          <a:ext cx="1513053" cy="522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10000 kg</a:t>
          </a:r>
        </a:p>
      </dsp:txBody>
      <dsp:txXfrm>
        <a:off x="3673501" y="1754750"/>
        <a:ext cx="1462037" cy="471508"/>
      </dsp:txXfrm>
    </dsp:sp>
    <dsp:sp modelId="{0489306F-8DB4-8243-93AC-9243DC67353F}">
      <dsp:nvSpPr>
        <dsp:cNvPr id="0" name=""/>
        <dsp:cNvSpPr/>
      </dsp:nvSpPr>
      <dsp:spPr>
        <a:xfrm rot="240000">
          <a:off x="3690345" y="1170207"/>
          <a:ext cx="1513053" cy="5225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10000 kg</a:t>
          </a:r>
        </a:p>
      </dsp:txBody>
      <dsp:txXfrm>
        <a:off x="3715853" y="1195715"/>
        <a:ext cx="1462037" cy="4715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Using bullet point format, summarize the SQL queries you performed</a:t>
            </a: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76370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69436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a:solidFill>
                  <a:schemeClr val="accent3">
                    <a:lumMod val="25000"/>
                  </a:schemeClr>
                </a:solidFill>
                <a:latin typeface="Abadi" panose="020B0604020104020204" pitchFamily="34" charset="0"/>
              </a:rPr>
              <a:t>Add the GitHub URL of your completed </a:t>
            </a:r>
            <a:r>
              <a:rPr lang="en-US" sz="1200" err="1">
                <a:solidFill>
                  <a:schemeClr val="accent3">
                    <a:lumMod val="25000"/>
                  </a:schemeClr>
                </a:solidFill>
                <a:latin typeface="Abadi" panose="020B0604020104020204" pitchFamily="34" charset="0"/>
              </a:rPr>
              <a:t>Plotly</a:t>
            </a:r>
            <a:r>
              <a:rPr lang="en-US" sz="1200">
                <a:solidFill>
                  <a:schemeClr val="accent3">
                    <a:lumMod val="25000"/>
                  </a:schemeClr>
                </a:solidFill>
                <a:latin typeface="Abadi" panose="020B0604020104020204" pitchFamily="34" charset="0"/>
              </a:rPr>
              <a:t> Dash lab, as an external reference and peer-review purpose</a:t>
            </a:r>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4840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31256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0602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600">
                <a:solidFill>
                  <a:schemeClr val="accent3">
                    <a:lumMod val="25000"/>
                  </a:schemeClr>
                </a:solidFill>
                <a:latin typeface="Abadi" panose="020B0604020104020204" pitchFamily="34" charset="0"/>
              </a:rPr>
              <a:t>Show a scatter plot of Flight Number vs. Launch Site</a:t>
            </a: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58588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a:solidFill>
                  <a:schemeClr val="accent3">
                    <a:lumMod val="25000"/>
                  </a:schemeClr>
                </a:solidFill>
                <a:latin typeface="Abadi" panose="020B0604020104020204" pitchFamily="34" charset="0"/>
              </a:rPr>
              <a:t>Show a scatter plot of Payload vs. Launch Site</a:t>
            </a:r>
            <a:endParaRPr lang="en-US" sz="1200">
              <a:solidFill>
                <a:schemeClr val="accent3">
                  <a:lumMod val="25000"/>
                </a:schemeClr>
              </a:solidFill>
              <a:latin typeface="Abadi" panose="020B0604020104020204" pitchFamily="34" charset="0"/>
            </a:endParaRP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73028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a:solidFill>
                  <a:schemeClr val="accent3">
                    <a:lumMod val="25000"/>
                  </a:schemeClr>
                </a:solidFill>
                <a:latin typeface="Abadi" panose="020B0604020104020204" pitchFamily="34" charset="0"/>
              </a:rPr>
              <a:t>Show a </a:t>
            </a:r>
            <a:r>
              <a:rPr lang="en-US" sz="1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967543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a:solidFill>
                  <a:schemeClr val="accent3">
                    <a:lumMod val="25000"/>
                  </a:schemeClr>
                </a:solidFill>
                <a:latin typeface="Abadi" panose="020B0604020104020204" pitchFamily="34" charset="0"/>
              </a:rPr>
              <a:t>Show a </a:t>
            </a:r>
            <a:r>
              <a:rPr lang="en-US" sz="1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94430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63427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a:solidFill>
                  <a:schemeClr val="accent3">
                    <a:lumMod val="25000"/>
                  </a:schemeClr>
                </a:solidFill>
                <a:latin typeface="Abadi" panose="020B0604020104020204" pitchFamily="34" charset="0"/>
              </a:rPr>
              <a:t>Show a </a:t>
            </a:r>
            <a:r>
              <a:rPr lang="en-US" sz="1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5861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a:solidFill>
                  <a:schemeClr val="accent3">
                    <a:lumMod val="25000"/>
                  </a:schemeClr>
                </a:solidFill>
                <a:latin typeface="Abadi" panose="020B0604020104020204" pitchFamily="34" charset="0"/>
              </a:rPr>
              <a:t>Show a </a:t>
            </a:r>
            <a:r>
              <a:rPr lang="en-US" sz="1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Show the screenshot of the scatter plot with explanations</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068117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68188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67224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058647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220245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74799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List the names of boosters which have successfully landed on drone ship and had payload mass greater than 4000 but less than 6000</a:t>
            </a:r>
            <a:endParaRPr lang="en-US" sz="1200">
              <a:solidFill>
                <a:schemeClr val="accent3">
                  <a:lumMod val="25000"/>
                </a:schemeClr>
              </a:solidFill>
              <a:latin typeface="Abadi" panose="020B0604020104020204" pitchFamily="34" charset="0"/>
            </a:endParaRP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9556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548179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51890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797324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List the failed </a:t>
            </a:r>
            <a:r>
              <a:rPr lang="en-US" sz="1200" err="1">
                <a:solidFill>
                  <a:schemeClr val="accent3">
                    <a:lumMod val="25000"/>
                  </a:schemeClr>
                </a:solidFill>
                <a:latin typeface="Abadi"/>
              </a:rPr>
              <a:t>landing_outcomes</a:t>
            </a:r>
            <a:r>
              <a:rPr lang="en-US" sz="120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982116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panose="020B0604020104020204" pitchFamily="34" charset="0"/>
              </a:rPr>
              <a:t>Present your query result with a short explanation here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866778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45934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620210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94676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170796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722120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671546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349423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32875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797783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13154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4198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z="1200">
                <a:solidFill>
                  <a:srgbClr val="1C7DDB"/>
                </a:solidFill>
                <a:latin typeface="Abadi"/>
              </a:rPr>
              <a:t>Place your flowchart of SpaceX API calls here</a:t>
            </a:r>
            <a:endParaRPr lang="en-US" sz="1200">
              <a:solidFill>
                <a:schemeClr val="accent3">
                  <a:lumMod val="25000"/>
                </a:schemeClr>
              </a:solidFill>
              <a:latin typeface="Abadi" panose="020B0604020104020204" pitchFamily="34" charset="0"/>
            </a:endParaRP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panose="020B0604020104020204" pitchFamily="34" charset="0"/>
              </a:rPr>
              <a:t>Add the GitHub URL of the completed SpaceX API calls notebook </a:t>
            </a:r>
            <a:r>
              <a:rPr lang="en-US" sz="1200">
                <a:solidFill>
                  <a:srgbClr val="1C7DDB"/>
                </a:solidFill>
                <a:latin typeface="Abadi" panose="020B0604020104020204" pitchFamily="34" charset="0"/>
              </a:rPr>
              <a:t>(must include completed code cell and outcome cell), </a:t>
            </a:r>
            <a:r>
              <a:rPr lang="en-US" sz="120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https://</a:t>
            </a:r>
            <a:r>
              <a:rPr lang="en-US" sz="1200" err="1">
                <a:solidFill>
                  <a:schemeClr val="accent3">
                    <a:lumMod val="25000"/>
                  </a:schemeClr>
                </a:solidFill>
                <a:latin typeface="Abadi" panose="020B0604020104020204" pitchFamily="34" charset="0"/>
              </a:rPr>
              <a:t>github.com</a:t>
            </a:r>
            <a:r>
              <a:rPr lang="en-US" sz="1200">
                <a:solidFill>
                  <a:schemeClr val="accent3">
                    <a:lumMod val="25000"/>
                  </a:schemeClr>
                </a:solidFill>
                <a:latin typeface="Abadi" panose="020B0604020104020204" pitchFamily="34" charset="0"/>
              </a:rPr>
              <a:t>/jasonn1234/Applied-Data-Science-Capstone/blob/master/SpaceX%20Data%20Collection%20API.ipynb</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21559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57182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accent3">
                    <a:lumMod val="25000"/>
                  </a:schemeClr>
                </a:solidFill>
                <a:latin typeface="Abadi" panose="020B0604020104020204" pitchFamily="34" charset="0"/>
              </a:rPr>
              <a:t>Describe how data were processed</a:t>
            </a:r>
          </a:p>
          <a:p>
            <a:r>
              <a:rPr lang="en-US" sz="1200">
                <a:solidFill>
                  <a:schemeClr val="accent3">
                    <a:lumMod val="25000"/>
                  </a:schemeClr>
                </a:solidFill>
                <a:latin typeface="Abadi" panose="020B0604020104020204" pitchFamily="34" charset="0"/>
              </a:rPr>
              <a:t>You need to present your data wrangling process using key phrases and flowcharts</a:t>
            </a:r>
          </a:p>
          <a:p>
            <a:r>
              <a:rPr lang="en-US" sz="1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78264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a:solidFill>
                  <a:schemeClr val="accent3">
                    <a:lumMod val="25000"/>
                  </a:schemeClr>
                </a:solidFill>
                <a:latin typeface="Abadi"/>
              </a:rPr>
              <a:t>Summarize what charts were plotted and why you used those charts</a:t>
            </a:r>
          </a:p>
          <a:p>
            <a:pPr>
              <a:lnSpc>
                <a:spcPct val="100000"/>
              </a:lnSpc>
              <a:spcBef>
                <a:spcPts val="1400"/>
              </a:spcBef>
            </a:pPr>
            <a:r>
              <a:rPr lang="en-US" sz="1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80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3.png"/><Relationship Id="rId7" Type="http://schemas.openxmlformats.org/officeDocument/2006/relationships/diagramData" Target="../diagrams/data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Data%20Wrangling.ipynb" TargetMode="External"/><Relationship Id="rId11" Type="http://schemas.microsoft.com/office/2007/relationships/diagramDrawing" Target="../diagrams/drawing3.xml"/><Relationship Id="rId5" Type="http://schemas.openxmlformats.org/officeDocument/2006/relationships/hyperlink" Target="https://github.com/jasonn1234/Applied-Data-Science-Capstone/blob/master/SpaceX%20Data%20Collection%20API.ipynb" TargetMode="External"/><Relationship Id="rId10" Type="http://schemas.openxmlformats.org/officeDocument/2006/relationships/diagramColors" Target="../diagrams/colors3.xml"/><Relationship Id="rId4" Type="http://schemas.openxmlformats.org/officeDocument/2006/relationships/image" Target="../media/image6.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EDA%20with%20Visualization.ipynb" TargetMode="External"/><Relationship Id="rId5" Type="http://schemas.openxmlformats.org/officeDocument/2006/relationships/hyperlink" Target="https://github.com/jasonn1234/Applied-Data-Science-Capstone/blob/master/SpaceX%20Data%20Collection%20API.ipynb"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0.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EDA%20with%20Visualization.ipynb" TargetMode="External"/><Relationship Id="rId11" Type="http://schemas.openxmlformats.org/officeDocument/2006/relationships/image" Target="../media/image13.png"/><Relationship Id="rId5" Type="http://schemas.openxmlformats.org/officeDocument/2006/relationships/hyperlink" Target="https://github.com/jasonn1234/Applied-Data-Science-Capstone/blob/master/SpaceX%20Data%20Collection%20API.ipynb" TargetMode="Externa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Interactive%20Visual%20Analytics%20with%20Folium.ipynb" TargetMode="External"/><Relationship Id="rId5" Type="http://schemas.openxmlformats.org/officeDocument/2006/relationships/hyperlink" Target="https://github.com/jasonn1234/Applied-Data-Science-Capstone/blob/master/SpaceX%20Data%20Collection%20API.ipynb"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_dash_app.py" TargetMode="External"/><Relationship Id="rId5" Type="http://schemas.openxmlformats.org/officeDocument/2006/relationships/hyperlink" Target="https://github.com/jasonn1234/Applied-Data-Science-Capstone/blob/master/SpaceX%20Data%20Collection%20API.ipynb"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Machine%20Learning%20Prediction.ipynb" TargetMode="External"/><Relationship Id="rId5" Type="http://schemas.openxmlformats.org/officeDocument/2006/relationships/hyperlink" Target="https://github.com/jasonn1234/Applied-Data-Science-Capstone/blob/master/SpaceX%20Data%20Collection%20API.ipynb"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44.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docs.spacexdata.com/" TargetMode="External"/><Relationship Id="rId5" Type="http://schemas.openxmlformats.org/officeDocument/2006/relationships/image" Target="../media/image4.png"/><Relationship Id="rId4" Type="http://schemas.openxmlformats.org/officeDocument/2006/relationships/hyperlink" Target="https://github.com/jasonn1234/Applied-Data-Science-Capstone/blob/master/SpaceX%20Data%20Collection%20API.ipynb" TargetMode="Externa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png"/><Relationship Id="rId7" Type="http://schemas.openxmlformats.org/officeDocument/2006/relationships/diagramData" Target="../diagrams/data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jasonn1234/Applied-Data-Science-Capstone/blob/master/SpaceX%20Data%20Collection%20with%20Web%20Scraping.ipynb" TargetMode="External"/><Relationship Id="rId11" Type="http://schemas.microsoft.com/office/2007/relationships/diagramDrawing" Target="../diagrams/drawing2.xml"/><Relationship Id="rId5" Type="http://schemas.openxmlformats.org/officeDocument/2006/relationships/hyperlink" Target="https://github.com/jasonn1234/Applied-Data-Science-Capstone/blob/master/SpaceX%20Data%20Collection%20API.ipynb" TargetMode="External"/><Relationship Id="rId10" Type="http://schemas.openxmlformats.org/officeDocument/2006/relationships/diagramColors" Target="../diagrams/colors2.xml"/><Relationship Id="rId4" Type="http://schemas.openxmlformats.org/officeDocument/2006/relationships/image" Target="../media/image5.png"/><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Jason P. Kirst</a:t>
            </a:r>
          </a:p>
          <a:p>
            <a:r>
              <a:rPr lang="en-US">
                <a:solidFill>
                  <a:schemeClr val="bg2"/>
                </a:solidFill>
                <a:latin typeface="Abadi" panose="020B0604020104020204" pitchFamily="34" charset="0"/>
                <a:ea typeface="SF Pro" pitchFamily="2" charset="0"/>
                <a:cs typeface="SF Pro" pitchFamily="2" charset="0"/>
              </a:rPr>
              <a:t>07/012022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a:extLst>
              <a:ext uri="{FF2B5EF4-FFF2-40B4-BE49-F238E27FC236}">
                <a16:creationId xmlns:a16="http://schemas.microsoft.com/office/drawing/2014/main" id="{74FABC63-C115-70E8-D70A-5A90221441C9}"/>
              </a:ext>
            </a:extLst>
          </p:cNvPr>
          <p:cNvPicPr>
            <a:picLocks noChangeAspect="1"/>
          </p:cNvPicPr>
          <p:nvPr/>
        </p:nvPicPr>
        <p:blipFill rotWithShape="1">
          <a:blip r:embed="rId4"/>
          <a:srcRect b="32321"/>
          <a:stretch/>
        </p:blipFill>
        <p:spPr>
          <a:xfrm>
            <a:off x="770011" y="1516284"/>
            <a:ext cx="2912861" cy="4641448"/>
          </a:xfrm>
          <a:prstGeom prst="rect">
            <a:avLst/>
          </a:prstGeom>
        </p:spPr>
      </p:pic>
      <p:sp>
        <p:nvSpPr>
          <p:cNvPr id="6" name="TextBox 5">
            <a:hlinkClick r:id="rId5"/>
            <a:extLst>
              <a:ext uri="{FF2B5EF4-FFF2-40B4-BE49-F238E27FC236}">
                <a16:creationId xmlns:a16="http://schemas.microsoft.com/office/drawing/2014/main" id="{BB80DADA-7433-8245-7D17-30376E4FFB61}"/>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graphicFrame>
        <p:nvGraphicFramePr>
          <p:cNvPr id="7" name="Diagram 6">
            <a:extLst>
              <a:ext uri="{FF2B5EF4-FFF2-40B4-BE49-F238E27FC236}">
                <a16:creationId xmlns:a16="http://schemas.microsoft.com/office/drawing/2014/main" id="{AA225124-CA7B-09C6-19EE-07C2733FA8B8}"/>
              </a:ext>
            </a:extLst>
          </p:cNvPr>
          <p:cNvGraphicFramePr/>
          <p:nvPr>
            <p:extLst>
              <p:ext uri="{D42A27DB-BD31-4B8C-83A1-F6EECF244321}">
                <p14:modId xmlns:p14="http://schemas.microsoft.com/office/powerpoint/2010/main" val="863781952"/>
              </p:ext>
            </p:extLst>
          </p:nvPr>
        </p:nvGraphicFramePr>
        <p:xfrm>
          <a:off x="4454770" y="1731845"/>
          <a:ext cx="6679368" cy="44870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7" name="Picture 6">
            <a:extLst>
              <a:ext uri="{FF2B5EF4-FFF2-40B4-BE49-F238E27FC236}">
                <a16:creationId xmlns:a16="http://schemas.microsoft.com/office/drawing/2014/main" id="{0856EF0B-C5FA-48BF-C19F-53D3B497B22A}"/>
              </a:ext>
            </a:extLst>
          </p:cNvPr>
          <p:cNvPicPr>
            <a:picLocks noChangeAspect="1"/>
          </p:cNvPicPr>
          <p:nvPr/>
        </p:nvPicPr>
        <p:blipFill rotWithShape="1">
          <a:blip r:embed="rId4"/>
          <a:srcRect b="34079"/>
          <a:stretch/>
        </p:blipFill>
        <p:spPr>
          <a:xfrm>
            <a:off x="770011" y="1504709"/>
            <a:ext cx="3498507" cy="4520864"/>
          </a:xfrm>
          <a:prstGeom prst="rect">
            <a:avLst/>
          </a:prstGeom>
        </p:spPr>
      </p:pic>
      <p:sp>
        <p:nvSpPr>
          <p:cNvPr id="8" name="TextBox 7">
            <a:hlinkClick r:id="rId5"/>
            <a:extLst>
              <a:ext uri="{FF2B5EF4-FFF2-40B4-BE49-F238E27FC236}">
                <a16:creationId xmlns:a16="http://schemas.microsoft.com/office/drawing/2014/main" id="{97399E3A-2AE9-0031-76B5-7539A42FB1D3}"/>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sp>
        <p:nvSpPr>
          <p:cNvPr id="9" name="Oval 8">
            <a:extLst>
              <a:ext uri="{FF2B5EF4-FFF2-40B4-BE49-F238E27FC236}">
                <a16:creationId xmlns:a16="http://schemas.microsoft.com/office/drawing/2014/main" id="{0A1A45AA-ED04-2F93-1A70-68DE331AC0DF}"/>
              </a:ext>
            </a:extLst>
          </p:cNvPr>
          <p:cNvSpPr/>
          <p:nvPr/>
        </p:nvSpPr>
        <p:spPr>
          <a:xfrm>
            <a:off x="8974182" y="3253154"/>
            <a:ext cx="1130387" cy="113771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a:t>
            </a:r>
          </a:p>
        </p:txBody>
      </p:sp>
      <p:sp>
        <p:nvSpPr>
          <p:cNvPr id="10" name="Oval 9">
            <a:extLst>
              <a:ext uri="{FF2B5EF4-FFF2-40B4-BE49-F238E27FC236}">
                <a16:creationId xmlns:a16="http://schemas.microsoft.com/office/drawing/2014/main" id="{6711990B-3C0D-BEBF-6410-A2BA4962DB85}"/>
              </a:ext>
            </a:extLst>
          </p:cNvPr>
          <p:cNvSpPr/>
          <p:nvPr/>
        </p:nvSpPr>
        <p:spPr>
          <a:xfrm>
            <a:off x="7720610" y="2501004"/>
            <a:ext cx="1123060" cy="1130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Orbit Type</a:t>
            </a:r>
            <a:endParaRPr lang="en-US" sz="1400">
              <a:cs typeface="Calibri"/>
            </a:endParaRPr>
          </a:p>
        </p:txBody>
      </p:sp>
      <p:sp>
        <p:nvSpPr>
          <p:cNvPr id="11" name="Oval 10">
            <a:extLst>
              <a:ext uri="{FF2B5EF4-FFF2-40B4-BE49-F238E27FC236}">
                <a16:creationId xmlns:a16="http://schemas.microsoft.com/office/drawing/2014/main" id="{6742412C-0A50-8BE0-3435-EFA8E73CFFBF}"/>
              </a:ext>
            </a:extLst>
          </p:cNvPr>
          <p:cNvSpPr/>
          <p:nvPr/>
        </p:nvSpPr>
        <p:spPr>
          <a:xfrm>
            <a:off x="8988408" y="1781462"/>
            <a:ext cx="1115734" cy="113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Payload Mass</a:t>
            </a:r>
            <a:endParaRPr lang="en-US" sz="1400">
              <a:cs typeface="Calibri"/>
            </a:endParaRPr>
          </a:p>
        </p:txBody>
      </p:sp>
      <p:sp>
        <p:nvSpPr>
          <p:cNvPr id="12" name="Oval 11">
            <a:extLst>
              <a:ext uri="{FF2B5EF4-FFF2-40B4-BE49-F238E27FC236}">
                <a16:creationId xmlns:a16="http://schemas.microsoft.com/office/drawing/2014/main" id="{7ECC19FE-334B-D333-D12E-62CE34335918}"/>
              </a:ext>
            </a:extLst>
          </p:cNvPr>
          <p:cNvSpPr/>
          <p:nvPr/>
        </p:nvSpPr>
        <p:spPr>
          <a:xfrm>
            <a:off x="10236248" y="2502912"/>
            <a:ext cx="1123061" cy="1137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Landing Pad</a:t>
            </a:r>
            <a:endParaRPr lang="en-US" sz="1400">
              <a:cs typeface="Calibri"/>
            </a:endParaRPr>
          </a:p>
        </p:txBody>
      </p:sp>
      <p:sp>
        <p:nvSpPr>
          <p:cNvPr id="13" name="Oval 12">
            <a:extLst>
              <a:ext uri="{FF2B5EF4-FFF2-40B4-BE49-F238E27FC236}">
                <a16:creationId xmlns:a16="http://schemas.microsoft.com/office/drawing/2014/main" id="{E033B182-0F33-1F5E-3A83-DEDB5A16ED49}"/>
              </a:ext>
            </a:extLst>
          </p:cNvPr>
          <p:cNvSpPr/>
          <p:nvPr/>
        </p:nvSpPr>
        <p:spPr>
          <a:xfrm>
            <a:off x="10234340" y="4017193"/>
            <a:ext cx="1123059" cy="113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Launch Site</a:t>
            </a:r>
            <a:endParaRPr lang="en-US" sz="1400">
              <a:cs typeface="Calibri"/>
            </a:endParaRPr>
          </a:p>
        </p:txBody>
      </p:sp>
      <p:sp>
        <p:nvSpPr>
          <p:cNvPr id="14" name="Oval 13">
            <a:extLst>
              <a:ext uri="{FF2B5EF4-FFF2-40B4-BE49-F238E27FC236}">
                <a16:creationId xmlns:a16="http://schemas.microsoft.com/office/drawing/2014/main" id="{CEFCA0FF-56C2-448A-EE76-C96769A0DEFA}"/>
              </a:ext>
            </a:extLst>
          </p:cNvPr>
          <p:cNvSpPr/>
          <p:nvPr/>
        </p:nvSpPr>
        <p:spPr>
          <a:xfrm>
            <a:off x="8986499" y="4728239"/>
            <a:ext cx="1115732" cy="1115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Booster Version</a:t>
            </a:r>
            <a:endParaRPr lang="en-US" sz="1400">
              <a:cs typeface="Calibri"/>
            </a:endParaRPr>
          </a:p>
        </p:txBody>
      </p:sp>
      <p:sp>
        <p:nvSpPr>
          <p:cNvPr id="15" name="Oval 14">
            <a:extLst>
              <a:ext uri="{FF2B5EF4-FFF2-40B4-BE49-F238E27FC236}">
                <a16:creationId xmlns:a16="http://schemas.microsoft.com/office/drawing/2014/main" id="{EE6F5B76-88DD-79E1-2ABB-F4BC39123866}"/>
              </a:ext>
            </a:extLst>
          </p:cNvPr>
          <p:cNvSpPr/>
          <p:nvPr/>
        </p:nvSpPr>
        <p:spPr>
          <a:xfrm>
            <a:off x="7720610" y="4021330"/>
            <a:ext cx="1130387" cy="113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Flight Number</a:t>
            </a:r>
            <a:endParaRPr lang="en-US" sz="1400">
              <a:cs typeface="Calibri"/>
            </a:endParaRPr>
          </a:p>
        </p:txBody>
      </p:sp>
      <p:sp>
        <p:nvSpPr>
          <p:cNvPr id="5" name="Content Placeholder 4">
            <a:extLst>
              <a:ext uri="{FF2B5EF4-FFF2-40B4-BE49-F238E27FC236}">
                <a16:creationId xmlns:a16="http://schemas.microsoft.com/office/drawing/2014/main" id="{19027EF8-590E-1462-152C-AC4D31DBEEBF}"/>
              </a:ext>
            </a:extLst>
          </p:cNvPr>
          <p:cNvSpPr txBox="1">
            <a:spLocks/>
          </p:cNvSpPr>
          <p:nvPr/>
        </p:nvSpPr>
        <p:spPr>
          <a:xfrm>
            <a:off x="4406346" y="1782263"/>
            <a:ext cx="3079960" cy="30629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Using scatter plots and bar charts, I explored the relationship between </a:t>
            </a:r>
            <a:r>
              <a:rPr lang="en-US" sz="1800">
                <a:solidFill>
                  <a:schemeClr val="accent1"/>
                </a:solidFill>
                <a:latin typeface="Abadi"/>
              </a:rPr>
              <a:t>class </a:t>
            </a:r>
            <a:r>
              <a:rPr lang="en-US" sz="1800">
                <a:latin typeface="Abadi"/>
              </a:rPr>
              <a:t>and</a:t>
            </a:r>
            <a:r>
              <a:rPr lang="en-US" sz="1800">
                <a:solidFill>
                  <a:schemeClr val="accent3">
                    <a:lumMod val="25000"/>
                  </a:schemeClr>
                </a:solidFill>
                <a:latin typeface="Abadi"/>
              </a:rPr>
              <a:t> </a:t>
            </a:r>
            <a:r>
              <a:rPr lang="en-US" sz="1800">
                <a:solidFill>
                  <a:schemeClr val="accent1"/>
                </a:solidFill>
                <a:latin typeface="Abadi"/>
              </a:rPr>
              <a:t>payload mass</a:t>
            </a:r>
            <a:r>
              <a:rPr lang="en-US" sz="1800">
                <a:solidFill>
                  <a:schemeClr val="accent3">
                    <a:lumMod val="25000"/>
                  </a:schemeClr>
                </a:solidFill>
                <a:latin typeface="Abadi"/>
              </a:rPr>
              <a:t>, </a:t>
            </a:r>
            <a:r>
              <a:rPr lang="en-US" sz="1800">
                <a:solidFill>
                  <a:schemeClr val="accent1"/>
                </a:solidFill>
                <a:latin typeface="Abadi"/>
              </a:rPr>
              <a:t>orbit type</a:t>
            </a:r>
            <a:r>
              <a:rPr lang="en-US" sz="1800">
                <a:solidFill>
                  <a:schemeClr val="accent3">
                    <a:lumMod val="25000"/>
                  </a:schemeClr>
                </a:solidFill>
                <a:latin typeface="Abadi"/>
              </a:rPr>
              <a:t>, </a:t>
            </a:r>
            <a:r>
              <a:rPr lang="en-US" sz="1800">
                <a:solidFill>
                  <a:schemeClr val="accent1"/>
                </a:solidFill>
                <a:latin typeface="Abadi"/>
              </a:rPr>
              <a:t>flight number</a:t>
            </a:r>
            <a:r>
              <a:rPr lang="en-US" sz="1800">
                <a:solidFill>
                  <a:schemeClr val="accent3">
                    <a:lumMod val="25000"/>
                  </a:schemeClr>
                </a:solidFill>
                <a:latin typeface="Abadi"/>
              </a:rPr>
              <a:t>, </a:t>
            </a:r>
            <a:r>
              <a:rPr lang="en-US" sz="1800">
                <a:solidFill>
                  <a:schemeClr val="accent1"/>
                </a:solidFill>
                <a:latin typeface="Abadi"/>
              </a:rPr>
              <a:t>landing pad</a:t>
            </a:r>
            <a:r>
              <a:rPr lang="en-US" sz="1800">
                <a:solidFill>
                  <a:schemeClr val="accent3">
                    <a:lumMod val="25000"/>
                  </a:schemeClr>
                </a:solidFill>
                <a:latin typeface="Abadi"/>
              </a:rPr>
              <a:t>, </a:t>
            </a:r>
            <a:r>
              <a:rPr lang="en-US" sz="1800">
                <a:solidFill>
                  <a:schemeClr val="accent1"/>
                </a:solidFill>
                <a:latin typeface="Abadi"/>
              </a:rPr>
              <a:t>launch site</a:t>
            </a:r>
            <a:r>
              <a:rPr lang="en-US" sz="1800">
                <a:solidFill>
                  <a:schemeClr val="accent3">
                    <a:lumMod val="25000"/>
                  </a:schemeClr>
                </a:solidFill>
                <a:latin typeface="Abadi"/>
              </a:rPr>
              <a:t>, and </a:t>
            </a:r>
            <a:r>
              <a:rPr lang="en-US" sz="1800">
                <a:solidFill>
                  <a:schemeClr val="accent1"/>
                </a:solidFill>
                <a:latin typeface="Abadi"/>
              </a:rPr>
              <a:t>booster version</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The strongest correlations appeared to be with </a:t>
            </a:r>
            <a:r>
              <a:rPr lang="en-US" sz="1800">
                <a:solidFill>
                  <a:schemeClr val="accent1"/>
                </a:solidFill>
                <a:latin typeface="Abadi"/>
              </a:rPr>
              <a:t>Flight Number</a:t>
            </a:r>
            <a:r>
              <a:rPr lang="en-US" sz="1800">
                <a:solidFill>
                  <a:schemeClr val="accent3">
                    <a:lumMod val="25000"/>
                  </a:schemeClr>
                </a:solidFill>
                <a:latin typeface="Abadi"/>
              </a:rPr>
              <a:t> and </a:t>
            </a:r>
            <a:r>
              <a:rPr lang="en-US" sz="1800">
                <a:solidFill>
                  <a:schemeClr val="accent1"/>
                </a:solidFill>
                <a:latin typeface="Abadi"/>
              </a:rPr>
              <a:t>Payload Mass</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It appeared that flight success improved over time, and with heavier payloads.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pic>
        <p:nvPicPr>
          <p:cNvPr id="2" name="Picture 1">
            <a:extLst>
              <a:ext uri="{FF2B5EF4-FFF2-40B4-BE49-F238E27FC236}">
                <a16:creationId xmlns:a16="http://schemas.microsoft.com/office/drawing/2014/main" id="{23050373-8FCB-1664-AEF5-42E83107DC07}"/>
              </a:ext>
            </a:extLst>
          </p:cNvPr>
          <p:cNvPicPr>
            <a:picLocks noChangeAspect="1"/>
          </p:cNvPicPr>
          <p:nvPr/>
        </p:nvPicPr>
        <p:blipFill rotWithShape="1">
          <a:blip r:embed="rId4"/>
          <a:srcRect b="31320"/>
          <a:stretch/>
        </p:blipFill>
        <p:spPr>
          <a:xfrm>
            <a:off x="770011" y="1516283"/>
            <a:ext cx="3486727" cy="4710109"/>
          </a:xfrm>
          <a:prstGeom prst="rect">
            <a:avLst/>
          </a:prstGeom>
        </p:spPr>
      </p:pic>
      <p:sp>
        <p:nvSpPr>
          <p:cNvPr id="6" name="TextBox 5">
            <a:hlinkClick r:id="rId5"/>
            <a:extLst>
              <a:ext uri="{FF2B5EF4-FFF2-40B4-BE49-F238E27FC236}">
                <a16:creationId xmlns:a16="http://schemas.microsoft.com/office/drawing/2014/main" id="{5EF993CE-23A4-DD98-E8A2-4C6E9BE3F79E}"/>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pic>
        <p:nvPicPr>
          <p:cNvPr id="7" name="Picture 7">
            <a:extLst>
              <a:ext uri="{FF2B5EF4-FFF2-40B4-BE49-F238E27FC236}">
                <a16:creationId xmlns:a16="http://schemas.microsoft.com/office/drawing/2014/main" id="{D4A885B5-A532-88DC-413A-2F3E493EE495}"/>
              </a:ext>
            </a:extLst>
          </p:cNvPr>
          <p:cNvPicPr>
            <a:picLocks noChangeAspect="1"/>
          </p:cNvPicPr>
          <p:nvPr/>
        </p:nvPicPr>
        <p:blipFill>
          <a:blip r:embed="rId7"/>
          <a:stretch>
            <a:fillRect/>
          </a:stretch>
        </p:blipFill>
        <p:spPr>
          <a:xfrm>
            <a:off x="7860324" y="1321511"/>
            <a:ext cx="3424603" cy="331709"/>
          </a:xfrm>
          <a:prstGeom prst="rect">
            <a:avLst/>
          </a:prstGeom>
        </p:spPr>
      </p:pic>
      <p:pic>
        <p:nvPicPr>
          <p:cNvPr id="8" name="Picture 8">
            <a:extLst>
              <a:ext uri="{FF2B5EF4-FFF2-40B4-BE49-F238E27FC236}">
                <a16:creationId xmlns:a16="http://schemas.microsoft.com/office/drawing/2014/main" id="{C15A98E3-595A-1900-48BF-9FEDD5E04BBE}"/>
              </a:ext>
            </a:extLst>
          </p:cNvPr>
          <p:cNvPicPr>
            <a:picLocks noChangeAspect="1"/>
          </p:cNvPicPr>
          <p:nvPr/>
        </p:nvPicPr>
        <p:blipFill>
          <a:blip r:embed="rId8"/>
          <a:stretch>
            <a:fillRect/>
          </a:stretch>
        </p:blipFill>
        <p:spPr>
          <a:xfrm>
            <a:off x="7127632" y="1701466"/>
            <a:ext cx="4157295" cy="311818"/>
          </a:xfrm>
          <a:prstGeom prst="rect">
            <a:avLst/>
          </a:prstGeom>
        </p:spPr>
      </p:pic>
      <p:pic>
        <p:nvPicPr>
          <p:cNvPr id="9" name="Picture 9">
            <a:extLst>
              <a:ext uri="{FF2B5EF4-FFF2-40B4-BE49-F238E27FC236}">
                <a16:creationId xmlns:a16="http://schemas.microsoft.com/office/drawing/2014/main" id="{7CF08E88-D9DC-B434-5C16-8E820F23320D}"/>
              </a:ext>
            </a:extLst>
          </p:cNvPr>
          <p:cNvPicPr>
            <a:picLocks noChangeAspect="1"/>
          </p:cNvPicPr>
          <p:nvPr/>
        </p:nvPicPr>
        <p:blipFill>
          <a:blip r:embed="rId9"/>
          <a:stretch>
            <a:fillRect/>
          </a:stretch>
        </p:blipFill>
        <p:spPr>
          <a:xfrm>
            <a:off x="6006613" y="2024666"/>
            <a:ext cx="5278314" cy="324840"/>
          </a:xfrm>
          <a:prstGeom prst="rect">
            <a:avLst/>
          </a:prstGeom>
        </p:spPr>
      </p:pic>
      <p:pic>
        <p:nvPicPr>
          <p:cNvPr id="10" name="Picture 10">
            <a:extLst>
              <a:ext uri="{FF2B5EF4-FFF2-40B4-BE49-F238E27FC236}">
                <a16:creationId xmlns:a16="http://schemas.microsoft.com/office/drawing/2014/main" id="{3FDE98CB-0108-BC6C-5B94-E59E8C3962A0}"/>
              </a:ext>
            </a:extLst>
          </p:cNvPr>
          <p:cNvPicPr>
            <a:picLocks noChangeAspect="1"/>
          </p:cNvPicPr>
          <p:nvPr/>
        </p:nvPicPr>
        <p:blipFill>
          <a:blip r:embed="rId10"/>
          <a:stretch>
            <a:fillRect/>
          </a:stretch>
        </p:blipFill>
        <p:spPr>
          <a:xfrm>
            <a:off x="5120054" y="2355199"/>
            <a:ext cx="6164873" cy="389140"/>
          </a:xfrm>
          <a:prstGeom prst="rect">
            <a:avLst/>
          </a:prstGeom>
        </p:spPr>
      </p:pic>
      <p:pic>
        <p:nvPicPr>
          <p:cNvPr id="11" name="Picture 11" descr="Graphical user interface, text&#10;&#10;Description automatically generated">
            <a:extLst>
              <a:ext uri="{FF2B5EF4-FFF2-40B4-BE49-F238E27FC236}">
                <a16:creationId xmlns:a16="http://schemas.microsoft.com/office/drawing/2014/main" id="{E12BC752-4845-0CF0-F941-687BC0EDB303}"/>
              </a:ext>
            </a:extLst>
          </p:cNvPr>
          <p:cNvPicPr>
            <a:picLocks noChangeAspect="1"/>
          </p:cNvPicPr>
          <p:nvPr/>
        </p:nvPicPr>
        <p:blipFill>
          <a:blip r:embed="rId11"/>
          <a:stretch>
            <a:fillRect/>
          </a:stretch>
        </p:blipFill>
        <p:spPr>
          <a:xfrm>
            <a:off x="6109189" y="2749619"/>
            <a:ext cx="5175738" cy="450223"/>
          </a:xfrm>
          <a:prstGeom prst="rect">
            <a:avLst/>
          </a:prstGeom>
        </p:spPr>
      </p:pic>
      <p:pic>
        <p:nvPicPr>
          <p:cNvPr id="12" name="Picture 12" descr="Text&#10;&#10;Description automatically generated">
            <a:extLst>
              <a:ext uri="{FF2B5EF4-FFF2-40B4-BE49-F238E27FC236}">
                <a16:creationId xmlns:a16="http://schemas.microsoft.com/office/drawing/2014/main" id="{14D91356-EA56-0F2F-B9F7-774D09B80C40}"/>
              </a:ext>
            </a:extLst>
          </p:cNvPr>
          <p:cNvPicPr>
            <a:picLocks noChangeAspect="1"/>
          </p:cNvPicPr>
          <p:nvPr/>
        </p:nvPicPr>
        <p:blipFill>
          <a:blip r:embed="rId12"/>
          <a:stretch>
            <a:fillRect/>
          </a:stretch>
        </p:blipFill>
        <p:spPr>
          <a:xfrm>
            <a:off x="7391401" y="3222868"/>
            <a:ext cx="3893526" cy="654051"/>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7E7FE5AD-0361-391C-41B2-FD2834D973D9}"/>
              </a:ext>
            </a:extLst>
          </p:cNvPr>
          <p:cNvPicPr>
            <a:picLocks noChangeAspect="1"/>
          </p:cNvPicPr>
          <p:nvPr/>
        </p:nvPicPr>
        <p:blipFill>
          <a:blip r:embed="rId13"/>
          <a:stretch>
            <a:fillRect/>
          </a:stretch>
        </p:blipFill>
        <p:spPr>
          <a:xfrm>
            <a:off x="7779728" y="3875525"/>
            <a:ext cx="3505199" cy="528373"/>
          </a:xfrm>
          <a:prstGeom prst="rect">
            <a:avLst/>
          </a:prstGeom>
        </p:spPr>
      </p:pic>
      <p:pic>
        <p:nvPicPr>
          <p:cNvPr id="14" name="Picture 14">
            <a:extLst>
              <a:ext uri="{FF2B5EF4-FFF2-40B4-BE49-F238E27FC236}">
                <a16:creationId xmlns:a16="http://schemas.microsoft.com/office/drawing/2014/main" id="{612A146E-5458-572B-BC3C-379851B213F6}"/>
              </a:ext>
            </a:extLst>
          </p:cNvPr>
          <p:cNvPicPr>
            <a:picLocks noChangeAspect="1"/>
          </p:cNvPicPr>
          <p:nvPr/>
        </p:nvPicPr>
        <p:blipFill>
          <a:blip r:embed="rId14"/>
          <a:stretch>
            <a:fillRect/>
          </a:stretch>
        </p:blipFill>
        <p:spPr>
          <a:xfrm>
            <a:off x="6717324" y="4405649"/>
            <a:ext cx="4567603" cy="442607"/>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A6CC6752-BC7B-4C89-EEF9-FAD0FD191642}"/>
              </a:ext>
            </a:extLst>
          </p:cNvPr>
          <p:cNvPicPr>
            <a:picLocks noChangeAspect="1"/>
          </p:cNvPicPr>
          <p:nvPr/>
        </p:nvPicPr>
        <p:blipFill>
          <a:blip r:embed="rId15"/>
          <a:stretch>
            <a:fillRect/>
          </a:stretch>
        </p:blipFill>
        <p:spPr>
          <a:xfrm>
            <a:off x="7413381" y="4812770"/>
            <a:ext cx="3922834" cy="676113"/>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587F9472-1286-FA6C-E58D-6086157C3E58}"/>
              </a:ext>
            </a:extLst>
          </p:cNvPr>
          <p:cNvPicPr>
            <a:picLocks noChangeAspect="1"/>
          </p:cNvPicPr>
          <p:nvPr/>
        </p:nvPicPr>
        <p:blipFill>
          <a:blip r:embed="rId16"/>
          <a:stretch>
            <a:fillRect/>
          </a:stretch>
        </p:blipFill>
        <p:spPr>
          <a:xfrm>
            <a:off x="7691804" y="5488872"/>
            <a:ext cx="3593123" cy="84791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pic>
        <p:nvPicPr>
          <p:cNvPr id="2" name="Picture 1">
            <a:extLst>
              <a:ext uri="{FF2B5EF4-FFF2-40B4-BE49-F238E27FC236}">
                <a16:creationId xmlns:a16="http://schemas.microsoft.com/office/drawing/2014/main" id="{9BF9C8F8-39C2-C8A4-2854-25CF6ED0F601}"/>
              </a:ext>
            </a:extLst>
          </p:cNvPr>
          <p:cNvPicPr>
            <a:picLocks noChangeAspect="1"/>
          </p:cNvPicPr>
          <p:nvPr/>
        </p:nvPicPr>
        <p:blipFill rotWithShape="1">
          <a:blip r:embed="rId4"/>
          <a:srcRect b="34248"/>
          <a:stretch/>
        </p:blipFill>
        <p:spPr>
          <a:xfrm>
            <a:off x="770011" y="1516284"/>
            <a:ext cx="3486727" cy="4509289"/>
          </a:xfrm>
          <a:prstGeom prst="rect">
            <a:avLst/>
          </a:prstGeom>
        </p:spPr>
      </p:pic>
      <p:sp>
        <p:nvSpPr>
          <p:cNvPr id="6" name="TextBox 5">
            <a:hlinkClick r:id="rId5"/>
            <a:extLst>
              <a:ext uri="{FF2B5EF4-FFF2-40B4-BE49-F238E27FC236}">
                <a16:creationId xmlns:a16="http://schemas.microsoft.com/office/drawing/2014/main" id="{511DCA67-50EA-92C1-C46B-8BA963E059DB}"/>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pic>
        <p:nvPicPr>
          <p:cNvPr id="5" name="Picture 6">
            <a:extLst>
              <a:ext uri="{FF2B5EF4-FFF2-40B4-BE49-F238E27FC236}">
                <a16:creationId xmlns:a16="http://schemas.microsoft.com/office/drawing/2014/main" id="{A5930758-9C5E-75CC-E1A0-39C5C0A70CEF}"/>
              </a:ext>
            </a:extLst>
          </p:cNvPr>
          <p:cNvPicPr>
            <a:picLocks noChangeAspect="1"/>
          </p:cNvPicPr>
          <p:nvPr/>
        </p:nvPicPr>
        <p:blipFill>
          <a:blip r:embed="rId7"/>
          <a:stretch>
            <a:fillRect/>
          </a:stretch>
        </p:blipFill>
        <p:spPr>
          <a:xfrm>
            <a:off x="7553608" y="1460102"/>
            <a:ext cx="3859794" cy="2315716"/>
          </a:xfrm>
          <a:prstGeom prst="rect">
            <a:avLst/>
          </a:prstGeom>
        </p:spPr>
      </p:pic>
      <p:pic>
        <p:nvPicPr>
          <p:cNvPr id="7" name="Picture 7">
            <a:extLst>
              <a:ext uri="{FF2B5EF4-FFF2-40B4-BE49-F238E27FC236}">
                <a16:creationId xmlns:a16="http://schemas.microsoft.com/office/drawing/2014/main" id="{E9DED209-1734-98DE-F1F6-97A3031B8131}"/>
              </a:ext>
            </a:extLst>
          </p:cNvPr>
          <p:cNvPicPr>
            <a:picLocks noChangeAspect="1"/>
          </p:cNvPicPr>
          <p:nvPr/>
        </p:nvPicPr>
        <p:blipFill>
          <a:blip r:embed="rId8"/>
          <a:stretch>
            <a:fillRect/>
          </a:stretch>
        </p:blipFill>
        <p:spPr>
          <a:xfrm>
            <a:off x="7561152" y="3968266"/>
            <a:ext cx="3852249" cy="2308973"/>
          </a:xfrm>
          <a:prstGeom prst="rect">
            <a:avLst/>
          </a:prstGeom>
        </p:spPr>
      </p:pic>
      <p:sp>
        <p:nvSpPr>
          <p:cNvPr id="9" name="Content Placeholder 4">
            <a:extLst>
              <a:ext uri="{FF2B5EF4-FFF2-40B4-BE49-F238E27FC236}">
                <a16:creationId xmlns:a16="http://schemas.microsoft.com/office/drawing/2014/main" id="{3D2A53E8-5A36-07A4-004B-420A06990D39}"/>
              </a:ext>
            </a:extLst>
          </p:cNvPr>
          <p:cNvSpPr txBox="1">
            <a:spLocks/>
          </p:cNvSpPr>
          <p:nvPr/>
        </p:nvSpPr>
        <p:spPr>
          <a:xfrm>
            <a:off x="4336438" y="1516612"/>
            <a:ext cx="3079960" cy="30629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I added markers for each </a:t>
            </a:r>
            <a:r>
              <a:rPr lang="en-US" sz="1800">
                <a:solidFill>
                  <a:schemeClr val="accent1"/>
                </a:solidFill>
                <a:latin typeface="Abadi"/>
              </a:rPr>
              <a:t>launch site</a:t>
            </a:r>
            <a:r>
              <a:rPr lang="en-US" sz="1800">
                <a:solidFill>
                  <a:schemeClr val="accent3">
                    <a:lumMod val="25000"/>
                  </a:schemeClr>
                </a:solidFill>
                <a:latin typeface="Abadi"/>
              </a:rPr>
              <a:t> onto the map. Since many launch sites were relatively close together, I used </a:t>
            </a:r>
            <a:r>
              <a:rPr lang="en-US" sz="1800">
                <a:solidFill>
                  <a:schemeClr val="accent1"/>
                </a:solidFill>
                <a:latin typeface="Abadi"/>
              </a:rPr>
              <a:t>Marker Clusters</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For one site, I also drew </a:t>
            </a:r>
            <a:r>
              <a:rPr lang="en-US" sz="1800">
                <a:solidFill>
                  <a:schemeClr val="accent1"/>
                </a:solidFill>
                <a:latin typeface="Abadi"/>
              </a:rPr>
              <a:t>lines to the nearest coastline and to the nearest highway</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For this EDA, I was able to infer that the launch sites were (a) in the south, close to the </a:t>
            </a:r>
            <a:r>
              <a:rPr lang="en-US" sz="1800">
                <a:solidFill>
                  <a:schemeClr val="accent1"/>
                </a:solidFill>
                <a:latin typeface="Abadi"/>
              </a:rPr>
              <a:t>equator</a:t>
            </a:r>
            <a:r>
              <a:rPr lang="en-US" sz="1800">
                <a:solidFill>
                  <a:schemeClr val="accent3">
                    <a:lumMod val="25000"/>
                  </a:schemeClr>
                </a:solidFill>
                <a:latin typeface="Abadi"/>
              </a:rPr>
              <a:t>, (b) close to the </a:t>
            </a:r>
            <a:r>
              <a:rPr lang="en-US" sz="1800">
                <a:solidFill>
                  <a:schemeClr val="accent1"/>
                </a:solidFill>
                <a:latin typeface="Abadi"/>
              </a:rPr>
              <a:t>coast</a:t>
            </a:r>
            <a:r>
              <a:rPr lang="en-US" sz="1800">
                <a:solidFill>
                  <a:schemeClr val="accent3">
                    <a:lumMod val="25000"/>
                  </a:schemeClr>
                </a:solidFill>
                <a:latin typeface="Abadi"/>
              </a:rPr>
              <a:t>, and (c) relatively far away from any </a:t>
            </a:r>
            <a:r>
              <a:rPr lang="en-US" sz="1800">
                <a:solidFill>
                  <a:schemeClr val="accent1"/>
                </a:solidFill>
                <a:latin typeface="Abadi"/>
              </a:rPr>
              <a:t>major city, highway, or railway</a:t>
            </a:r>
            <a:r>
              <a:rPr lang="en-US" sz="1800">
                <a:solidFill>
                  <a:schemeClr val="accent3">
                    <a:lumMod val="25000"/>
                  </a:schemeClr>
                </a:solidFill>
                <a:latin typeface="Abadi"/>
              </a:rPr>
              <a:t>.</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pic>
        <p:nvPicPr>
          <p:cNvPr id="2" name="Picture 1">
            <a:extLst>
              <a:ext uri="{FF2B5EF4-FFF2-40B4-BE49-F238E27FC236}">
                <a16:creationId xmlns:a16="http://schemas.microsoft.com/office/drawing/2014/main" id="{17C23BEC-D251-02C3-963E-4F58DB180C77}"/>
              </a:ext>
            </a:extLst>
          </p:cNvPr>
          <p:cNvPicPr>
            <a:picLocks noChangeAspect="1"/>
          </p:cNvPicPr>
          <p:nvPr/>
        </p:nvPicPr>
        <p:blipFill rotWithShape="1">
          <a:blip r:embed="rId4"/>
          <a:srcRect b="31327"/>
          <a:stretch/>
        </p:blipFill>
        <p:spPr>
          <a:xfrm>
            <a:off x="770010" y="1499163"/>
            <a:ext cx="3314700" cy="4526410"/>
          </a:xfrm>
          <a:prstGeom prst="rect">
            <a:avLst/>
          </a:prstGeom>
        </p:spPr>
      </p:pic>
      <p:sp>
        <p:nvSpPr>
          <p:cNvPr id="6" name="TextBox 5">
            <a:hlinkClick r:id="rId5"/>
            <a:extLst>
              <a:ext uri="{FF2B5EF4-FFF2-40B4-BE49-F238E27FC236}">
                <a16:creationId xmlns:a16="http://schemas.microsoft.com/office/drawing/2014/main" id="{D3CD880F-AA42-FC8C-FC61-8A9E0C943603}"/>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pic>
        <p:nvPicPr>
          <p:cNvPr id="5" name="Picture 6" descr="A picture containing chart&#10;&#10;Description automatically generated">
            <a:extLst>
              <a:ext uri="{FF2B5EF4-FFF2-40B4-BE49-F238E27FC236}">
                <a16:creationId xmlns:a16="http://schemas.microsoft.com/office/drawing/2014/main" id="{FDD7F298-5BFE-DC55-5E45-27DFCE8D0BA0}"/>
              </a:ext>
            </a:extLst>
          </p:cNvPr>
          <p:cNvPicPr>
            <a:picLocks noChangeAspect="1"/>
          </p:cNvPicPr>
          <p:nvPr/>
        </p:nvPicPr>
        <p:blipFill>
          <a:blip r:embed="rId7"/>
          <a:stretch>
            <a:fillRect/>
          </a:stretch>
        </p:blipFill>
        <p:spPr>
          <a:xfrm>
            <a:off x="7691120" y="4200572"/>
            <a:ext cx="3769360" cy="2012856"/>
          </a:xfrm>
          <a:prstGeom prst="rect">
            <a:avLst/>
          </a:prstGeom>
        </p:spPr>
      </p:pic>
      <p:pic>
        <p:nvPicPr>
          <p:cNvPr id="7" name="Picture 7" descr="Chart, pie chart&#10;&#10;Description automatically generated">
            <a:extLst>
              <a:ext uri="{FF2B5EF4-FFF2-40B4-BE49-F238E27FC236}">
                <a16:creationId xmlns:a16="http://schemas.microsoft.com/office/drawing/2014/main" id="{66EAE8A1-9382-1928-15B7-FE1AC1E77355}"/>
              </a:ext>
            </a:extLst>
          </p:cNvPr>
          <p:cNvPicPr>
            <a:picLocks noChangeAspect="1"/>
          </p:cNvPicPr>
          <p:nvPr/>
        </p:nvPicPr>
        <p:blipFill>
          <a:blip r:embed="rId8"/>
          <a:stretch>
            <a:fillRect/>
          </a:stretch>
        </p:blipFill>
        <p:spPr>
          <a:xfrm>
            <a:off x="7528560" y="1393371"/>
            <a:ext cx="3759200" cy="2638697"/>
          </a:xfrm>
          <a:prstGeom prst="rect">
            <a:avLst/>
          </a:prstGeom>
        </p:spPr>
      </p:pic>
      <p:sp>
        <p:nvSpPr>
          <p:cNvPr id="9" name="Content Placeholder 4">
            <a:extLst>
              <a:ext uri="{FF2B5EF4-FFF2-40B4-BE49-F238E27FC236}">
                <a16:creationId xmlns:a16="http://schemas.microsoft.com/office/drawing/2014/main" id="{C3F6C36D-BF29-E2A9-EEFE-1C90F254C2AA}"/>
              </a:ext>
            </a:extLst>
          </p:cNvPr>
          <p:cNvSpPr txBox="1">
            <a:spLocks/>
          </p:cNvSpPr>
          <p:nvPr/>
        </p:nvSpPr>
        <p:spPr>
          <a:xfrm>
            <a:off x="4323968" y="1528263"/>
            <a:ext cx="3079960" cy="30629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I created a </a:t>
            </a:r>
            <a:r>
              <a:rPr lang="en-US" sz="1800">
                <a:solidFill>
                  <a:schemeClr val="accent1"/>
                </a:solidFill>
                <a:latin typeface="Abadi"/>
              </a:rPr>
              <a:t>plot.ly</a:t>
            </a:r>
            <a:r>
              <a:rPr lang="en-US" sz="1800">
                <a:solidFill>
                  <a:schemeClr val="accent3">
                    <a:lumMod val="25000"/>
                  </a:schemeClr>
                </a:solidFill>
                <a:latin typeface="Abadi"/>
              </a:rPr>
              <a:t> dashboard with </a:t>
            </a:r>
            <a:r>
              <a:rPr lang="en-US" sz="1800">
                <a:solidFill>
                  <a:schemeClr val="accent1"/>
                </a:solidFill>
                <a:latin typeface="Abadi"/>
              </a:rPr>
              <a:t>pie charts</a:t>
            </a:r>
            <a:r>
              <a:rPr lang="en-US" sz="1800">
                <a:solidFill>
                  <a:schemeClr val="accent3">
                    <a:lumMod val="25000"/>
                  </a:schemeClr>
                </a:solidFill>
                <a:latin typeface="Abadi"/>
              </a:rPr>
              <a:t> and </a:t>
            </a:r>
            <a:r>
              <a:rPr lang="en-US" sz="1800">
                <a:solidFill>
                  <a:schemeClr val="accent1"/>
                </a:solidFill>
                <a:latin typeface="Abadi"/>
              </a:rPr>
              <a:t>scatter plots</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I also added a </a:t>
            </a:r>
            <a:r>
              <a:rPr lang="en-US" sz="1800">
                <a:solidFill>
                  <a:schemeClr val="accent1"/>
                </a:solidFill>
                <a:latin typeface="Abadi"/>
              </a:rPr>
              <a:t>selection menu</a:t>
            </a:r>
            <a:r>
              <a:rPr lang="en-US" sz="1800">
                <a:solidFill>
                  <a:schemeClr val="accent3">
                    <a:lumMod val="25000"/>
                  </a:schemeClr>
                </a:solidFill>
                <a:latin typeface="Abadi"/>
              </a:rPr>
              <a:t> which allows me to switch between viewing </a:t>
            </a:r>
            <a:r>
              <a:rPr lang="en-US" sz="1800">
                <a:solidFill>
                  <a:schemeClr val="accent1"/>
                </a:solidFill>
                <a:latin typeface="Abadi"/>
              </a:rPr>
              <a:t>all sites</a:t>
            </a:r>
            <a:r>
              <a:rPr lang="en-US" sz="1800">
                <a:solidFill>
                  <a:schemeClr val="accent3">
                    <a:lumMod val="25000"/>
                  </a:schemeClr>
                </a:solidFill>
                <a:latin typeface="Abadi"/>
              </a:rPr>
              <a:t> vs. narrowing in on the data for a </a:t>
            </a:r>
            <a:r>
              <a:rPr lang="en-US" sz="1800">
                <a:solidFill>
                  <a:schemeClr val="accent1"/>
                </a:solidFill>
                <a:latin typeface="Abadi"/>
              </a:rPr>
              <a:t>single site</a:t>
            </a:r>
            <a:r>
              <a:rPr lang="en-US" sz="1800">
                <a:solidFill>
                  <a:schemeClr val="accent3">
                    <a:lumMod val="25000"/>
                  </a:schemeClr>
                </a:solidFill>
                <a:latin typeface="Abadi"/>
              </a:rPr>
              <a:t>.</a:t>
            </a:r>
          </a:p>
          <a:p>
            <a:pPr marL="0" indent="0">
              <a:lnSpc>
                <a:spcPct val="100000"/>
              </a:lnSpc>
              <a:spcBef>
                <a:spcPts val="1400"/>
              </a:spcBef>
              <a:buNone/>
            </a:pPr>
            <a:r>
              <a:rPr lang="en-US" sz="1800">
                <a:solidFill>
                  <a:schemeClr val="accent3">
                    <a:lumMod val="25000"/>
                  </a:schemeClr>
                </a:solidFill>
                <a:latin typeface="Abadi"/>
              </a:rPr>
              <a:t>The charts allow me to explore the relative success between </a:t>
            </a:r>
            <a:r>
              <a:rPr lang="en-US" sz="1800">
                <a:solidFill>
                  <a:schemeClr val="accent1"/>
                </a:solidFill>
                <a:latin typeface="Abadi"/>
              </a:rPr>
              <a:t>sites and payload masses.</a:t>
            </a:r>
          </a:p>
          <a:p>
            <a:pPr marL="0" indent="0">
              <a:lnSpc>
                <a:spcPct val="100000"/>
              </a:lnSpc>
              <a:spcBef>
                <a:spcPts val="1400"/>
              </a:spcBef>
              <a:buNone/>
            </a:pPr>
            <a:r>
              <a:rPr lang="en-US" sz="1800">
                <a:solidFill>
                  <a:schemeClr val="accent3">
                    <a:lumMod val="25000"/>
                  </a:schemeClr>
                </a:solidFill>
                <a:latin typeface="Abadi"/>
              </a:rPr>
              <a:t>That said, the correlation is </a:t>
            </a:r>
            <a:r>
              <a:rPr lang="en-US" sz="1800">
                <a:solidFill>
                  <a:schemeClr val="accent1"/>
                </a:solidFill>
                <a:latin typeface="Abadi"/>
              </a:rPr>
              <a:t>inconclusive</a:t>
            </a:r>
            <a:r>
              <a:rPr lang="en-US" sz="1800">
                <a:solidFill>
                  <a:schemeClr val="accent3">
                    <a:lumMod val="25000"/>
                  </a:schemeClr>
                </a:solidFill>
                <a:latin typeface="Abadi"/>
              </a:rPr>
              <a:t>.</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5D08703E-FA7D-FF3A-0300-4D8DB0CD90F7}"/>
              </a:ext>
            </a:extLst>
          </p:cNvPr>
          <p:cNvPicPr>
            <a:picLocks noChangeAspect="1"/>
          </p:cNvPicPr>
          <p:nvPr/>
        </p:nvPicPr>
        <p:blipFill rotWithShape="1">
          <a:blip r:embed="rId4"/>
          <a:srcRect b="34417"/>
          <a:stretch/>
        </p:blipFill>
        <p:spPr>
          <a:xfrm>
            <a:off x="770011" y="1527858"/>
            <a:ext cx="3498507" cy="4497715"/>
          </a:xfrm>
          <a:prstGeom prst="rect">
            <a:avLst/>
          </a:prstGeom>
        </p:spPr>
      </p:pic>
      <p:sp>
        <p:nvSpPr>
          <p:cNvPr id="6" name="TextBox 5">
            <a:hlinkClick r:id="rId5"/>
            <a:extLst>
              <a:ext uri="{FF2B5EF4-FFF2-40B4-BE49-F238E27FC236}">
                <a16:creationId xmlns:a16="http://schemas.microsoft.com/office/drawing/2014/main" id="{903F893D-A205-C9B6-0AC4-BE80C04050A1}"/>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pic>
        <p:nvPicPr>
          <p:cNvPr id="5" name="Picture 4">
            <a:extLst>
              <a:ext uri="{FF2B5EF4-FFF2-40B4-BE49-F238E27FC236}">
                <a16:creationId xmlns:a16="http://schemas.microsoft.com/office/drawing/2014/main" id="{E4936EDD-178D-453A-14E3-BE41E40EAB82}"/>
              </a:ext>
            </a:extLst>
          </p:cNvPr>
          <p:cNvPicPr>
            <a:picLocks noChangeAspect="1"/>
          </p:cNvPicPr>
          <p:nvPr/>
        </p:nvPicPr>
        <p:blipFill>
          <a:blip r:embed="rId7"/>
          <a:stretch>
            <a:fillRect/>
          </a:stretch>
        </p:blipFill>
        <p:spPr>
          <a:xfrm>
            <a:off x="7829968" y="3865874"/>
            <a:ext cx="3498507" cy="2730779"/>
          </a:xfrm>
          <a:prstGeom prst="rect">
            <a:avLst/>
          </a:prstGeom>
        </p:spPr>
      </p:pic>
      <p:sp>
        <p:nvSpPr>
          <p:cNvPr id="9" name="Content Placeholder 4">
            <a:extLst>
              <a:ext uri="{FF2B5EF4-FFF2-40B4-BE49-F238E27FC236}">
                <a16:creationId xmlns:a16="http://schemas.microsoft.com/office/drawing/2014/main" id="{6970E53E-ED59-591F-9031-FA0BE7260CCC}"/>
              </a:ext>
            </a:extLst>
          </p:cNvPr>
          <p:cNvSpPr txBox="1">
            <a:spLocks/>
          </p:cNvSpPr>
          <p:nvPr/>
        </p:nvSpPr>
        <p:spPr>
          <a:xfrm>
            <a:off x="4323968" y="1528263"/>
            <a:ext cx="3079960" cy="30629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First I set the "class" column as the </a:t>
            </a:r>
            <a:r>
              <a:rPr lang="en-US" sz="1800" dirty="0">
                <a:solidFill>
                  <a:schemeClr val="accent1"/>
                </a:solidFill>
                <a:latin typeface="Abadi"/>
              </a:rPr>
              <a:t>training label</a:t>
            </a:r>
            <a:r>
              <a:rPr lang="en-US" sz="1800" dirty="0">
                <a:solidFill>
                  <a:schemeClr val="accent3">
                    <a:lumMod val="25000"/>
                  </a:schemeClr>
                </a:solidFill>
                <a:latin typeface="Abadi"/>
              </a:rPr>
              <a:t> – the variable I wanted to predict.</a:t>
            </a:r>
            <a:endParaRPr lang="en-US"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Next, I split the data into </a:t>
            </a:r>
            <a:r>
              <a:rPr lang="en-US" sz="1800" dirty="0">
                <a:solidFill>
                  <a:schemeClr val="accent1"/>
                </a:solidFill>
                <a:latin typeface="Abadi"/>
              </a:rPr>
              <a:t>training and test sets.</a:t>
            </a:r>
          </a:p>
          <a:p>
            <a:pPr marL="0" indent="0">
              <a:lnSpc>
                <a:spcPct val="100000"/>
              </a:lnSpc>
              <a:spcBef>
                <a:spcPts val="1400"/>
              </a:spcBef>
              <a:buNone/>
            </a:pPr>
            <a:r>
              <a:rPr lang="en-US" sz="1800" dirty="0">
                <a:solidFill>
                  <a:schemeClr val="accent3">
                    <a:lumMod val="25000"/>
                  </a:schemeClr>
                </a:solidFill>
                <a:latin typeface="Abadi"/>
              </a:rPr>
              <a:t>Then, I trained </a:t>
            </a:r>
            <a:r>
              <a:rPr lang="en-US" sz="1800" dirty="0">
                <a:solidFill>
                  <a:schemeClr val="accent1"/>
                </a:solidFill>
                <a:latin typeface="Abadi"/>
              </a:rPr>
              <a:t>four different machine learning algorithms</a:t>
            </a:r>
            <a:r>
              <a:rPr lang="en-US" sz="1800" dirty="0">
                <a:solidFill>
                  <a:schemeClr val="accent3">
                    <a:lumMod val="25000"/>
                  </a:schemeClr>
                </a:solidFill>
                <a:latin typeface="Abadi"/>
              </a:rPr>
              <a:t> using the training data and compared the accuracy of each.</a:t>
            </a:r>
          </a:p>
          <a:p>
            <a:pPr marL="0" indent="0">
              <a:lnSpc>
                <a:spcPct val="100000"/>
              </a:lnSpc>
              <a:spcBef>
                <a:spcPts val="1400"/>
              </a:spcBef>
              <a:buNone/>
            </a:pPr>
            <a:r>
              <a:rPr lang="en-US" sz="1800" dirty="0">
                <a:solidFill>
                  <a:schemeClr val="accent3">
                    <a:lumMod val="25000"/>
                  </a:schemeClr>
                </a:solidFill>
                <a:latin typeface="Abadi"/>
              </a:rPr>
              <a:t>I visualized this accuracy using </a:t>
            </a:r>
            <a:r>
              <a:rPr lang="en-US" sz="1800" dirty="0">
                <a:solidFill>
                  <a:schemeClr val="accent1"/>
                </a:solidFill>
                <a:latin typeface="Abadi"/>
              </a:rPr>
              <a:t>confusion matrices</a:t>
            </a:r>
            <a:r>
              <a:rPr lang="en-US" sz="1800" dirty="0">
                <a:solidFill>
                  <a:schemeClr val="accent3">
                    <a:lumMod val="25000"/>
                  </a:schemeClr>
                </a:solidFill>
                <a:latin typeface="Abadi"/>
              </a:rPr>
              <a:t>.</a:t>
            </a:r>
          </a:p>
          <a:p>
            <a:pPr marL="0" indent="0">
              <a:lnSpc>
                <a:spcPct val="100000"/>
              </a:lnSpc>
              <a:spcBef>
                <a:spcPts val="1400"/>
              </a:spcBef>
              <a:buNone/>
            </a:pPr>
            <a:r>
              <a:rPr lang="en-US" sz="1800" dirty="0">
                <a:solidFill>
                  <a:schemeClr val="accent3">
                    <a:lumMod val="25000"/>
                  </a:schemeClr>
                </a:solidFill>
                <a:latin typeface="Abadi"/>
              </a:rPr>
              <a:t>The best performing algorithm, with an accuracy of nearly 90%, was the </a:t>
            </a:r>
            <a:r>
              <a:rPr lang="en-US" sz="1800" dirty="0">
                <a:solidFill>
                  <a:schemeClr val="accent1"/>
                </a:solidFill>
                <a:latin typeface="Abadi"/>
              </a:rPr>
              <a:t>Decision Tree Classifier.</a:t>
            </a:r>
          </a:p>
        </p:txBody>
      </p:sp>
      <p:pic>
        <p:nvPicPr>
          <p:cNvPr id="8" name="Picture 7">
            <a:extLst>
              <a:ext uri="{FF2B5EF4-FFF2-40B4-BE49-F238E27FC236}">
                <a16:creationId xmlns:a16="http://schemas.microsoft.com/office/drawing/2014/main" id="{D8C7C171-391F-BFB8-EBA5-C0A80C320B43}"/>
              </a:ext>
            </a:extLst>
          </p:cNvPr>
          <p:cNvPicPr>
            <a:picLocks noChangeAspect="1"/>
          </p:cNvPicPr>
          <p:nvPr/>
        </p:nvPicPr>
        <p:blipFill>
          <a:blip r:embed="rId8"/>
          <a:stretch>
            <a:fillRect/>
          </a:stretch>
        </p:blipFill>
        <p:spPr>
          <a:xfrm>
            <a:off x="7674221" y="1357910"/>
            <a:ext cx="3810000" cy="24257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78737"/>
            <a:ext cx="1061684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EDA suggests that the strongest correlations are between flight number, payload weight, and landing success. </a:t>
            </a:r>
          </a:p>
          <a:p>
            <a:pPr>
              <a:lnSpc>
                <a:spcPct val="100000"/>
              </a:lnSpc>
              <a:spcBef>
                <a:spcPts val="1400"/>
              </a:spcBef>
            </a:pPr>
            <a:r>
              <a:rPr lang="en-US" sz="1800" dirty="0">
                <a:solidFill>
                  <a:schemeClr val="accent3">
                    <a:lumMod val="25000"/>
                  </a:schemeClr>
                </a:solidFill>
                <a:latin typeface="Abadi" panose="020B0604020104020204" pitchFamily="34" charset="0"/>
              </a:rPr>
              <a:t>Predictive analysis can provide us with approximately 90% accuracy to predict landing failure or success.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5" name="Picture 4">
            <a:extLst>
              <a:ext uri="{FF2B5EF4-FFF2-40B4-BE49-F238E27FC236}">
                <a16:creationId xmlns:a16="http://schemas.microsoft.com/office/drawing/2014/main" id="{DA92BB79-8808-94B1-47DD-C225C5740C76}"/>
              </a:ext>
            </a:extLst>
          </p:cNvPr>
          <p:cNvPicPr>
            <a:picLocks noChangeAspect="1"/>
          </p:cNvPicPr>
          <p:nvPr/>
        </p:nvPicPr>
        <p:blipFill rotWithShape="1">
          <a:blip r:embed="rId4"/>
          <a:srcRect b="15404"/>
          <a:stretch/>
        </p:blipFill>
        <p:spPr>
          <a:xfrm>
            <a:off x="734028" y="2997587"/>
            <a:ext cx="11015663" cy="386041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
        <p:nvSpPr>
          <p:cNvPr id="3" name="TextBox 2">
            <a:extLst>
              <a:ext uri="{FF2B5EF4-FFF2-40B4-BE49-F238E27FC236}">
                <a16:creationId xmlns:a16="http://schemas.microsoft.com/office/drawing/2014/main" id="{CA065862-A43D-5AAA-2292-7AD60632E3AA}"/>
              </a:ext>
            </a:extLst>
          </p:cNvPr>
          <p:cNvSpPr txBox="1"/>
          <p:nvPr/>
        </p:nvSpPr>
        <p:spPr>
          <a:xfrm>
            <a:off x="797970" y="3005424"/>
            <a:ext cx="3520707" cy="1446550"/>
          </a:xfrm>
          <a:prstGeom prst="rect">
            <a:avLst/>
          </a:prstGeom>
          <a:noFill/>
        </p:spPr>
        <p:txBody>
          <a:bodyPr wrap="none" rtlCol="0">
            <a:spAutoFit/>
          </a:bodyPr>
          <a:lstStyle/>
          <a:p>
            <a:r>
              <a:rPr lang="en-US" sz="4400" dirty="0">
                <a:solidFill>
                  <a:schemeClr val="bg1"/>
                </a:solidFill>
              </a:rPr>
              <a:t>Insights drawn</a:t>
            </a:r>
          </a:p>
          <a:p>
            <a:r>
              <a:rPr lang="en-US" sz="4400" dirty="0">
                <a:solidFill>
                  <a:schemeClr val="bg1"/>
                </a:solidFill>
              </a:rPr>
              <a:t>from EDA</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a:extLst>
              <a:ext uri="{FF2B5EF4-FFF2-40B4-BE49-F238E27FC236}">
                <a16:creationId xmlns:a16="http://schemas.microsoft.com/office/drawing/2014/main" id="{54AC4719-38E1-259B-B513-1EBEDC45F556}"/>
              </a:ext>
            </a:extLst>
          </p:cNvPr>
          <p:cNvPicPr>
            <a:picLocks noChangeAspect="1"/>
          </p:cNvPicPr>
          <p:nvPr/>
        </p:nvPicPr>
        <p:blipFill>
          <a:blip r:embed="rId4"/>
          <a:stretch>
            <a:fillRect/>
          </a:stretch>
        </p:blipFill>
        <p:spPr>
          <a:xfrm>
            <a:off x="0" y="4387805"/>
            <a:ext cx="12192000" cy="2470195"/>
          </a:xfrm>
          <a:prstGeom prst="rect">
            <a:avLst/>
          </a:prstGeom>
        </p:spPr>
      </p:pic>
      <p:sp>
        <p:nvSpPr>
          <p:cNvPr id="3" name="Down Arrow 2">
            <a:extLst>
              <a:ext uri="{FF2B5EF4-FFF2-40B4-BE49-F238E27FC236}">
                <a16:creationId xmlns:a16="http://schemas.microsoft.com/office/drawing/2014/main" id="{3BAA4AA7-23D5-B8D5-53BF-6FCBCF6EFD7B}"/>
              </a:ext>
            </a:extLst>
          </p:cNvPr>
          <p:cNvSpPr/>
          <p:nvPr/>
        </p:nvSpPr>
        <p:spPr>
          <a:xfrm>
            <a:off x="9740900"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DF04F09A-9F5E-15ED-B4E7-7187211EC444}"/>
              </a:ext>
            </a:extLst>
          </p:cNvPr>
          <p:cNvSpPr/>
          <p:nvPr/>
        </p:nvSpPr>
        <p:spPr>
          <a:xfrm>
            <a:off x="11394472"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7594062-733B-A516-C47C-92598B83F455}"/>
              </a:ext>
            </a:extLst>
          </p:cNvPr>
          <p:cNvCxnSpPr>
            <a:stCxn id="3" idx="0"/>
            <a:endCxn id="6" idx="0"/>
          </p:cNvCxnSpPr>
          <p:nvPr/>
        </p:nvCxnSpPr>
        <p:spPr>
          <a:xfrm>
            <a:off x="9842500" y="3892505"/>
            <a:ext cx="165357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own Arrow 8">
            <a:extLst>
              <a:ext uri="{FF2B5EF4-FFF2-40B4-BE49-F238E27FC236}">
                <a16:creationId xmlns:a16="http://schemas.microsoft.com/office/drawing/2014/main" id="{45E057BC-184D-2741-83B1-B61E248DAB98}"/>
              </a:ext>
            </a:extLst>
          </p:cNvPr>
          <p:cNvSpPr/>
          <p:nvPr/>
        </p:nvSpPr>
        <p:spPr>
          <a:xfrm>
            <a:off x="1054100"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F0764160-26D1-C452-9EF7-0E623E6B83E1}"/>
              </a:ext>
            </a:extLst>
          </p:cNvPr>
          <p:cNvSpPr/>
          <p:nvPr/>
        </p:nvSpPr>
        <p:spPr>
          <a:xfrm>
            <a:off x="3159888"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1797A60-CD12-4663-001B-EBD7A121C6A7}"/>
              </a:ext>
            </a:extLst>
          </p:cNvPr>
          <p:cNvCxnSpPr>
            <a:cxnSpLocks/>
          </p:cNvCxnSpPr>
          <p:nvPr/>
        </p:nvCxnSpPr>
        <p:spPr>
          <a:xfrm>
            <a:off x="1094772" y="3892505"/>
            <a:ext cx="219967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Down Arrow 12">
            <a:extLst>
              <a:ext uri="{FF2B5EF4-FFF2-40B4-BE49-F238E27FC236}">
                <a16:creationId xmlns:a16="http://schemas.microsoft.com/office/drawing/2014/main" id="{B7710FAB-6686-B7E0-75F6-C1D82F0F70C2}"/>
              </a:ext>
            </a:extLst>
          </p:cNvPr>
          <p:cNvSpPr/>
          <p:nvPr/>
        </p:nvSpPr>
        <p:spPr>
          <a:xfrm>
            <a:off x="3363088"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54BBD0D-C69F-0BEB-CD6C-294F8EC4FEBD}"/>
              </a:ext>
            </a:extLst>
          </p:cNvPr>
          <p:cNvSpPr/>
          <p:nvPr/>
        </p:nvSpPr>
        <p:spPr>
          <a:xfrm>
            <a:off x="9504744"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EC7B7B1-66A2-B1D3-45AF-BF3C0125A0F7}"/>
              </a:ext>
            </a:extLst>
          </p:cNvPr>
          <p:cNvCxnSpPr>
            <a:stCxn id="13" idx="0"/>
            <a:endCxn id="14" idx="0"/>
          </p:cNvCxnSpPr>
          <p:nvPr/>
        </p:nvCxnSpPr>
        <p:spPr>
          <a:xfrm>
            <a:off x="3464688" y="3892505"/>
            <a:ext cx="614165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D9FAF0-CE7A-9ECA-37E7-C3668D4EC987}"/>
              </a:ext>
            </a:extLst>
          </p:cNvPr>
          <p:cNvSpPr txBox="1"/>
          <p:nvPr/>
        </p:nvSpPr>
        <p:spPr>
          <a:xfrm>
            <a:off x="9829005" y="3466495"/>
            <a:ext cx="1471878" cy="369332"/>
          </a:xfrm>
          <a:prstGeom prst="rect">
            <a:avLst/>
          </a:prstGeom>
          <a:noFill/>
        </p:spPr>
        <p:txBody>
          <a:bodyPr wrap="none" rtlCol="0">
            <a:spAutoFit/>
          </a:bodyPr>
          <a:lstStyle/>
          <a:p>
            <a:r>
              <a:rPr lang="en-US"/>
              <a:t>100% Success</a:t>
            </a:r>
          </a:p>
        </p:txBody>
      </p:sp>
      <p:sp>
        <p:nvSpPr>
          <p:cNvPr id="19" name="TextBox 18">
            <a:extLst>
              <a:ext uri="{FF2B5EF4-FFF2-40B4-BE49-F238E27FC236}">
                <a16:creationId xmlns:a16="http://schemas.microsoft.com/office/drawing/2014/main" id="{ADEC8B61-9B8F-A0F2-CCD4-AD9CDC4E5914}"/>
              </a:ext>
            </a:extLst>
          </p:cNvPr>
          <p:cNvSpPr txBox="1"/>
          <p:nvPr/>
        </p:nvSpPr>
        <p:spPr>
          <a:xfrm>
            <a:off x="1319528" y="3466495"/>
            <a:ext cx="1750159" cy="369332"/>
          </a:xfrm>
          <a:prstGeom prst="rect">
            <a:avLst/>
          </a:prstGeom>
          <a:noFill/>
        </p:spPr>
        <p:txBody>
          <a:bodyPr wrap="none" rtlCol="0">
            <a:spAutoFit/>
          </a:bodyPr>
          <a:lstStyle/>
          <a:p>
            <a:r>
              <a:rPr lang="en-US"/>
              <a:t>Low success rate</a:t>
            </a:r>
          </a:p>
        </p:txBody>
      </p:sp>
      <p:sp>
        <p:nvSpPr>
          <p:cNvPr id="20" name="TextBox 19">
            <a:extLst>
              <a:ext uri="{FF2B5EF4-FFF2-40B4-BE49-F238E27FC236}">
                <a16:creationId xmlns:a16="http://schemas.microsoft.com/office/drawing/2014/main" id="{A12C1609-8C07-D400-E398-D0142EAA086C}"/>
              </a:ext>
            </a:extLst>
          </p:cNvPr>
          <p:cNvSpPr txBox="1"/>
          <p:nvPr/>
        </p:nvSpPr>
        <p:spPr>
          <a:xfrm>
            <a:off x="5332728" y="3466495"/>
            <a:ext cx="2320315" cy="369332"/>
          </a:xfrm>
          <a:prstGeom prst="rect">
            <a:avLst/>
          </a:prstGeom>
          <a:noFill/>
        </p:spPr>
        <p:txBody>
          <a:bodyPr wrap="none" rtlCol="0">
            <a:spAutoFit/>
          </a:bodyPr>
          <a:lstStyle/>
          <a:p>
            <a:r>
              <a:rPr lang="en-US"/>
              <a:t>Increasing success rate</a:t>
            </a:r>
          </a:p>
        </p:txBody>
      </p:sp>
      <p:sp>
        <p:nvSpPr>
          <p:cNvPr id="21" name="TextBox 20">
            <a:extLst>
              <a:ext uri="{FF2B5EF4-FFF2-40B4-BE49-F238E27FC236}">
                <a16:creationId xmlns:a16="http://schemas.microsoft.com/office/drawing/2014/main" id="{0A664A25-0049-5D57-FEFD-14C2F65C473F}"/>
              </a:ext>
            </a:extLst>
          </p:cNvPr>
          <p:cNvSpPr txBox="1"/>
          <p:nvPr/>
        </p:nvSpPr>
        <p:spPr>
          <a:xfrm>
            <a:off x="862328" y="1523394"/>
            <a:ext cx="8744016" cy="646331"/>
          </a:xfrm>
          <a:prstGeom prst="rect">
            <a:avLst/>
          </a:prstGeom>
          <a:noFill/>
        </p:spPr>
        <p:txBody>
          <a:bodyPr wrap="square" rtlCol="0">
            <a:spAutoFit/>
          </a:bodyPr>
          <a:lstStyle/>
          <a:p>
            <a:r>
              <a:rPr lang="en-US" dirty="0"/>
              <a:t>As would be expected, SpaceX’s success rate increased over time as they improved their technology and increased their collective organizational know-how.</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4E2D8047-EA4F-98CB-162E-990E14490E80}"/>
              </a:ext>
            </a:extLst>
          </p:cNvPr>
          <p:cNvPicPr>
            <a:picLocks noChangeAspect="1"/>
          </p:cNvPicPr>
          <p:nvPr/>
        </p:nvPicPr>
        <p:blipFill>
          <a:blip r:embed="rId4"/>
          <a:stretch>
            <a:fillRect/>
          </a:stretch>
        </p:blipFill>
        <p:spPr>
          <a:xfrm>
            <a:off x="0" y="4387483"/>
            <a:ext cx="12192000" cy="2470517"/>
          </a:xfrm>
          <a:prstGeom prst="rect">
            <a:avLst/>
          </a:prstGeom>
        </p:spPr>
      </p:pic>
      <p:sp>
        <p:nvSpPr>
          <p:cNvPr id="6" name="Down Arrow 5">
            <a:extLst>
              <a:ext uri="{FF2B5EF4-FFF2-40B4-BE49-F238E27FC236}">
                <a16:creationId xmlns:a16="http://schemas.microsoft.com/office/drawing/2014/main" id="{2B6CF045-26B5-1D39-9597-69FE78E66AFA}"/>
              </a:ext>
            </a:extLst>
          </p:cNvPr>
          <p:cNvSpPr/>
          <p:nvPr/>
        </p:nvSpPr>
        <p:spPr>
          <a:xfrm>
            <a:off x="7124700"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AF17DCE6-F51E-DCE5-692F-B9BBF00D2F1D}"/>
              </a:ext>
            </a:extLst>
          </p:cNvPr>
          <p:cNvSpPr/>
          <p:nvPr/>
        </p:nvSpPr>
        <p:spPr>
          <a:xfrm>
            <a:off x="11394472"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C36D28E-DE32-46DA-3D73-5617031B3D18}"/>
              </a:ext>
            </a:extLst>
          </p:cNvPr>
          <p:cNvCxnSpPr>
            <a:stCxn id="6" idx="0"/>
            <a:endCxn id="7" idx="0"/>
          </p:cNvCxnSpPr>
          <p:nvPr/>
        </p:nvCxnSpPr>
        <p:spPr>
          <a:xfrm>
            <a:off x="7226300" y="3892505"/>
            <a:ext cx="426977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95C6F3-3675-1C4C-1015-6A5CAE1BF897}"/>
              </a:ext>
            </a:extLst>
          </p:cNvPr>
          <p:cNvSpPr txBox="1"/>
          <p:nvPr/>
        </p:nvSpPr>
        <p:spPr>
          <a:xfrm>
            <a:off x="7308259" y="3460350"/>
            <a:ext cx="4235903" cy="369332"/>
          </a:xfrm>
          <a:prstGeom prst="rect">
            <a:avLst/>
          </a:prstGeom>
          <a:noFill/>
        </p:spPr>
        <p:txBody>
          <a:bodyPr wrap="none" rtlCol="0">
            <a:spAutoFit/>
          </a:bodyPr>
          <a:lstStyle/>
          <a:p>
            <a:r>
              <a:rPr lang="en-US"/>
              <a:t>High success rate for larger payload masses</a:t>
            </a:r>
          </a:p>
        </p:txBody>
      </p:sp>
      <p:sp>
        <p:nvSpPr>
          <p:cNvPr id="10" name="Down Arrow 9">
            <a:extLst>
              <a:ext uri="{FF2B5EF4-FFF2-40B4-BE49-F238E27FC236}">
                <a16:creationId xmlns:a16="http://schemas.microsoft.com/office/drawing/2014/main" id="{2A2113E2-5EAD-0129-1842-61975E19CFD8}"/>
              </a:ext>
            </a:extLst>
          </p:cNvPr>
          <p:cNvSpPr/>
          <p:nvPr/>
        </p:nvSpPr>
        <p:spPr>
          <a:xfrm>
            <a:off x="1143000" y="38544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650BDF5F-C0A8-8FD7-115E-D63CCA6554B9}"/>
              </a:ext>
            </a:extLst>
          </p:cNvPr>
          <p:cNvSpPr/>
          <p:nvPr/>
        </p:nvSpPr>
        <p:spPr>
          <a:xfrm>
            <a:off x="6327172" y="38544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E8900F7-60B0-3716-2ED3-63DEE186667D}"/>
              </a:ext>
            </a:extLst>
          </p:cNvPr>
          <p:cNvCxnSpPr>
            <a:stCxn id="10" idx="0"/>
            <a:endCxn id="11" idx="0"/>
          </p:cNvCxnSpPr>
          <p:nvPr/>
        </p:nvCxnSpPr>
        <p:spPr>
          <a:xfrm>
            <a:off x="1244600" y="3854405"/>
            <a:ext cx="518417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E4E950-4D8A-666A-2ACD-F4DB4C4BAC49}"/>
              </a:ext>
            </a:extLst>
          </p:cNvPr>
          <p:cNvSpPr txBox="1"/>
          <p:nvPr/>
        </p:nvSpPr>
        <p:spPr>
          <a:xfrm>
            <a:off x="790243" y="3429000"/>
            <a:ext cx="6092886" cy="369332"/>
          </a:xfrm>
          <a:prstGeom prst="rect">
            <a:avLst/>
          </a:prstGeom>
          <a:noFill/>
        </p:spPr>
        <p:txBody>
          <a:bodyPr wrap="none" rtlCol="0">
            <a:spAutoFit/>
          </a:bodyPr>
          <a:lstStyle/>
          <a:p>
            <a:r>
              <a:rPr lang="en-US"/>
              <a:t>Lower success rate for smaller payload masses at CCASF SLC-40</a:t>
            </a:r>
          </a:p>
        </p:txBody>
      </p:sp>
      <p:sp>
        <p:nvSpPr>
          <p:cNvPr id="14" name="Down Arrow 13">
            <a:extLst>
              <a:ext uri="{FF2B5EF4-FFF2-40B4-BE49-F238E27FC236}">
                <a16:creationId xmlns:a16="http://schemas.microsoft.com/office/drawing/2014/main" id="{B97DCC63-7764-0985-1003-C969C3DBD5B6}"/>
              </a:ext>
            </a:extLst>
          </p:cNvPr>
          <p:cNvSpPr/>
          <p:nvPr/>
        </p:nvSpPr>
        <p:spPr>
          <a:xfrm>
            <a:off x="1701800" y="5375091"/>
            <a:ext cx="203200" cy="212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5FD50E8-535E-8F9C-15B3-AB63063F938E}"/>
              </a:ext>
            </a:extLst>
          </p:cNvPr>
          <p:cNvSpPr/>
          <p:nvPr/>
        </p:nvSpPr>
        <p:spPr>
          <a:xfrm>
            <a:off x="4447572" y="5375091"/>
            <a:ext cx="203200" cy="212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6EED6EF-86FE-7CCA-CE2C-1BE3305452E5}"/>
              </a:ext>
            </a:extLst>
          </p:cNvPr>
          <p:cNvCxnSpPr>
            <a:cxnSpLocks/>
            <a:stCxn id="14" idx="0"/>
            <a:endCxn id="15" idx="0"/>
          </p:cNvCxnSpPr>
          <p:nvPr/>
        </p:nvCxnSpPr>
        <p:spPr>
          <a:xfrm>
            <a:off x="1803400" y="5375091"/>
            <a:ext cx="274577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BE1242B-7BD1-326C-114B-0AA8AF0A07EB}"/>
              </a:ext>
            </a:extLst>
          </p:cNvPr>
          <p:cNvSpPr txBox="1"/>
          <p:nvPr/>
        </p:nvSpPr>
        <p:spPr>
          <a:xfrm>
            <a:off x="1481905" y="5067313"/>
            <a:ext cx="3584699" cy="307777"/>
          </a:xfrm>
          <a:prstGeom prst="rect">
            <a:avLst/>
          </a:prstGeom>
          <a:noFill/>
        </p:spPr>
        <p:txBody>
          <a:bodyPr wrap="none" rtlCol="0">
            <a:spAutoFit/>
          </a:bodyPr>
          <a:lstStyle/>
          <a:p>
            <a:r>
              <a:rPr lang="en-US" sz="1400"/>
              <a:t>Lighter payloads perform well at VAFB and KSC</a:t>
            </a:r>
          </a:p>
        </p:txBody>
      </p:sp>
      <p:sp>
        <p:nvSpPr>
          <p:cNvPr id="25" name="TextBox 24">
            <a:extLst>
              <a:ext uri="{FF2B5EF4-FFF2-40B4-BE49-F238E27FC236}">
                <a16:creationId xmlns:a16="http://schemas.microsoft.com/office/drawing/2014/main" id="{382029E6-CECC-F535-6036-1AEEF9A28DFC}"/>
              </a:ext>
            </a:extLst>
          </p:cNvPr>
          <p:cNvSpPr txBox="1"/>
          <p:nvPr/>
        </p:nvSpPr>
        <p:spPr>
          <a:xfrm>
            <a:off x="862328" y="1523394"/>
            <a:ext cx="8744016" cy="646331"/>
          </a:xfrm>
          <a:prstGeom prst="rect">
            <a:avLst/>
          </a:prstGeom>
          <a:noFill/>
        </p:spPr>
        <p:txBody>
          <a:bodyPr wrap="square" rtlCol="0">
            <a:spAutoFit/>
          </a:bodyPr>
          <a:lstStyle/>
          <a:p>
            <a:r>
              <a:rPr lang="en-US" dirty="0"/>
              <a:t>Across all sites, heavier payloads correlate positively with a higher success rate. Lighter payloads also perform well at the VAFB and KSC sites.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a:extLst>
              <a:ext uri="{FF2B5EF4-FFF2-40B4-BE49-F238E27FC236}">
                <a16:creationId xmlns:a16="http://schemas.microsoft.com/office/drawing/2014/main" id="{827F07F8-B553-5B6C-C0B3-8DB9D5077359}"/>
              </a:ext>
            </a:extLst>
          </p:cNvPr>
          <p:cNvPicPr>
            <a:picLocks noChangeAspect="1"/>
          </p:cNvPicPr>
          <p:nvPr/>
        </p:nvPicPr>
        <p:blipFill>
          <a:blip r:embed="rId4"/>
          <a:stretch>
            <a:fillRect/>
          </a:stretch>
        </p:blipFill>
        <p:spPr>
          <a:xfrm>
            <a:off x="4362837" y="1521385"/>
            <a:ext cx="6961411" cy="4797965"/>
          </a:xfrm>
          <a:prstGeom prst="rect">
            <a:avLst/>
          </a:prstGeom>
        </p:spPr>
      </p:pic>
      <p:sp>
        <p:nvSpPr>
          <p:cNvPr id="6" name="Content Placeholder 4">
            <a:extLst>
              <a:ext uri="{FF2B5EF4-FFF2-40B4-BE49-F238E27FC236}">
                <a16:creationId xmlns:a16="http://schemas.microsoft.com/office/drawing/2014/main" id="{88A8F540-2501-38E9-8E95-7D81F444558D}"/>
              </a:ext>
            </a:extLst>
          </p:cNvPr>
          <p:cNvSpPr txBox="1">
            <a:spLocks/>
          </p:cNvSpPr>
          <p:nvPr/>
        </p:nvSpPr>
        <p:spPr>
          <a:xfrm>
            <a:off x="770011" y="1521385"/>
            <a:ext cx="3079960" cy="30629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Based on the included bar chart, we can see </a:t>
            </a:r>
            <a:r>
              <a:rPr lang="en-US" sz="1800" dirty="0">
                <a:solidFill>
                  <a:schemeClr val="accent1"/>
                </a:solidFill>
                <a:latin typeface="Abadi"/>
              </a:rPr>
              <a:t>100%</a:t>
            </a:r>
            <a:r>
              <a:rPr lang="en-US" sz="1800" dirty="0">
                <a:solidFill>
                  <a:schemeClr val="accent3">
                    <a:lumMod val="25000"/>
                  </a:schemeClr>
                </a:solidFill>
                <a:latin typeface="Abadi"/>
              </a:rPr>
              <a:t> landing success rate for orbits </a:t>
            </a:r>
            <a:r>
              <a:rPr lang="en-US" sz="1800" dirty="0">
                <a:solidFill>
                  <a:schemeClr val="accent1"/>
                </a:solidFill>
                <a:latin typeface="Abadi"/>
              </a:rPr>
              <a:t>ES-L1, SSO, HEO</a:t>
            </a:r>
            <a:r>
              <a:rPr lang="en-US" sz="1800" dirty="0">
                <a:solidFill>
                  <a:schemeClr val="accent3">
                    <a:lumMod val="25000"/>
                  </a:schemeClr>
                </a:solidFill>
                <a:latin typeface="Abadi"/>
              </a:rPr>
              <a:t>, and </a:t>
            </a:r>
            <a:r>
              <a:rPr lang="en-US" sz="1800" dirty="0">
                <a:solidFill>
                  <a:schemeClr val="accent1"/>
                </a:solidFill>
                <a:latin typeface="Abadi"/>
              </a:rPr>
              <a:t>GEO</a:t>
            </a:r>
            <a:r>
              <a:rPr lang="en-US" sz="1800" dirty="0">
                <a:solidFill>
                  <a:schemeClr val="accent3">
                    <a:lumMod val="25000"/>
                  </a:schemeClr>
                </a:solidFill>
                <a:latin typeface="Abadi"/>
              </a:rPr>
              <a:t>.</a:t>
            </a:r>
            <a:endParaRPr lang="en-US" sz="1800" dirty="0">
              <a:latin typeface="Abadi"/>
            </a:endParaRPr>
          </a:p>
          <a:p>
            <a:pPr marL="0" indent="0">
              <a:lnSpc>
                <a:spcPct val="100000"/>
              </a:lnSpc>
              <a:spcBef>
                <a:spcPts val="1400"/>
              </a:spcBef>
              <a:buNone/>
            </a:pPr>
            <a:r>
              <a:rPr lang="en-US" sz="1800" dirty="0">
                <a:solidFill>
                  <a:schemeClr val="accent1"/>
                </a:solidFill>
                <a:latin typeface="Abadi"/>
              </a:rPr>
              <a:t>VLEO</a:t>
            </a:r>
            <a:r>
              <a:rPr lang="en-US" sz="1800" dirty="0">
                <a:latin typeface="Abadi"/>
              </a:rPr>
              <a:t> also has a relatively high success rate, which appears to be </a:t>
            </a:r>
            <a:r>
              <a:rPr lang="en-US" sz="1800" dirty="0">
                <a:solidFill>
                  <a:schemeClr val="accent1"/>
                </a:solidFill>
                <a:latin typeface="Abadi"/>
              </a:rPr>
              <a:t>about 90%.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a:extLst>
              <a:ext uri="{FF2B5EF4-FFF2-40B4-BE49-F238E27FC236}">
                <a16:creationId xmlns:a16="http://schemas.microsoft.com/office/drawing/2014/main" id="{34BDB70F-E8AF-909F-F8A2-3F5CF6DCA236}"/>
              </a:ext>
            </a:extLst>
          </p:cNvPr>
          <p:cNvPicPr>
            <a:picLocks noChangeAspect="1"/>
          </p:cNvPicPr>
          <p:nvPr/>
        </p:nvPicPr>
        <p:blipFill>
          <a:blip r:embed="rId4"/>
          <a:stretch>
            <a:fillRect/>
          </a:stretch>
        </p:blipFill>
        <p:spPr>
          <a:xfrm>
            <a:off x="0" y="4444501"/>
            <a:ext cx="12192000" cy="2413499"/>
          </a:xfrm>
          <a:prstGeom prst="rect">
            <a:avLst/>
          </a:prstGeom>
        </p:spPr>
      </p:pic>
      <p:sp>
        <p:nvSpPr>
          <p:cNvPr id="6" name="TextBox 5">
            <a:extLst>
              <a:ext uri="{FF2B5EF4-FFF2-40B4-BE49-F238E27FC236}">
                <a16:creationId xmlns:a16="http://schemas.microsoft.com/office/drawing/2014/main" id="{84B18D25-78BA-CB82-C60E-DAD25383F997}"/>
              </a:ext>
            </a:extLst>
          </p:cNvPr>
          <p:cNvSpPr txBox="1"/>
          <p:nvPr/>
        </p:nvSpPr>
        <p:spPr>
          <a:xfrm>
            <a:off x="862328" y="1523394"/>
            <a:ext cx="8744016" cy="646331"/>
          </a:xfrm>
          <a:prstGeom prst="rect">
            <a:avLst/>
          </a:prstGeom>
          <a:noFill/>
        </p:spPr>
        <p:txBody>
          <a:bodyPr wrap="square" rtlCol="0">
            <a:spAutoFit/>
          </a:bodyPr>
          <a:lstStyle/>
          <a:p>
            <a:r>
              <a:rPr lang="en-US" dirty="0"/>
              <a:t>As would be expected, SpaceX’s success rate increased over time as they improved their technology and increased their collective organizational know-how.</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D10FA9F4-4A93-6725-C6E2-66ED5BA45555}"/>
              </a:ext>
            </a:extLst>
          </p:cNvPr>
          <p:cNvPicPr>
            <a:picLocks noChangeAspect="1"/>
          </p:cNvPicPr>
          <p:nvPr/>
        </p:nvPicPr>
        <p:blipFill>
          <a:blip r:embed="rId4"/>
          <a:stretch>
            <a:fillRect/>
          </a:stretch>
        </p:blipFill>
        <p:spPr>
          <a:xfrm>
            <a:off x="0" y="4450367"/>
            <a:ext cx="12192000" cy="2388322"/>
          </a:xfrm>
          <a:prstGeom prst="rect">
            <a:avLst/>
          </a:prstGeom>
        </p:spPr>
      </p:pic>
      <p:sp>
        <p:nvSpPr>
          <p:cNvPr id="6" name="Down Arrow 5">
            <a:extLst>
              <a:ext uri="{FF2B5EF4-FFF2-40B4-BE49-F238E27FC236}">
                <a16:creationId xmlns:a16="http://schemas.microsoft.com/office/drawing/2014/main" id="{908FF9D8-4DF2-E30C-B060-37C88D18516F}"/>
              </a:ext>
            </a:extLst>
          </p:cNvPr>
          <p:cNvSpPr/>
          <p:nvPr/>
        </p:nvSpPr>
        <p:spPr>
          <a:xfrm>
            <a:off x="5221310" y="389237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4063A14A-47C4-6425-62DC-49A04EC2ED36}"/>
              </a:ext>
            </a:extLst>
          </p:cNvPr>
          <p:cNvSpPr/>
          <p:nvPr/>
        </p:nvSpPr>
        <p:spPr>
          <a:xfrm>
            <a:off x="11394472" y="389250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F953FC2-EE01-4F21-9F42-6421F6F6C1DB}"/>
              </a:ext>
            </a:extLst>
          </p:cNvPr>
          <p:cNvCxnSpPr>
            <a:stCxn id="6" idx="0"/>
            <a:endCxn id="7" idx="0"/>
          </p:cNvCxnSpPr>
          <p:nvPr/>
        </p:nvCxnSpPr>
        <p:spPr>
          <a:xfrm>
            <a:off x="5322910" y="3892375"/>
            <a:ext cx="6173162" cy="13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998C6A-7948-815B-5429-DBF3216BBE23}"/>
              </a:ext>
            </a:extLst>
          </p:cNvPr>
          <p:cNvSpPr txBox="1"/>
          <p:nvPr/>
        </p:nvSpPr>
        <p:spPr>
          <a:xfrm>
            <a:off x="6341713" y="3478098"/>
            <a:ext cx="4235903" cy="369332"/>
          </a:xfrm>
          <a:prstGeom prst="rect">
            <a:avLst/>
          </a:prstGeom>
          <a:noFill/>
        </p:spPr>
        <p:txBody>
          <a:bodyPr wrap="none" rtlCol="0">
            <a:spAutoFit/>
          </a:bodyPr>
          <a:lstStyle/>
          <a:p>
            <a:r>
              <a:rPr lang="en-US" dirty="0"/>
              <a:t>High success rate for larger payload masses</a:t>
            </a:r>
          </a:p>
        </p:txBody>
      </p:sp>
      <p:sp>
        <p:nvSpPr>
          <p:cNvPr id="11" name="Down Arrow 10">
            <a:extLst>
              <a:ext uri="{FF2B5EF4-FFF2-40B4-BE49-F238E27FC236}">
                <a16:creationId xmlns:a16="http://schemas.microsoft.com/office/drawing/2014/main" id="{4D6CA37E-70F0-A550-11FE-54F67B831D6F}"/>
              </a:ext>
            </a:extLst>
          </p:cNvPr>
          <p:cNvSpPr/>
          <p:nvPr/>
        </p:nvSpPr>
        <p:spPr>
          <a:xfrm>
            <a:off x="437523" y="389237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20915AC4-C31B-0B23-B7D7-5907BDD94AA8}"/>
              </a:ext>
            </a:extLst>
          </p:cNvPr>
          <p:cNvSpPr/>
          <p:nvPr/>
        </p:nvSpPr>
        <p:spPr>
          <a:xfrm>
            <a:off x="5016858" y="3892375"/>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3EB7AF5-418C-49ED-2B6E-3EB33871D0D1}"/>
              </a:ext>
            </a:extLst>
          </p:cNvPr>
          <p:cNvCxnSpPr>
            <a:stCxn id="11" idx="0"/>
            <a:endCxn id="12" idx="0"/>
          </p:cNvCxnSpPr>
          <p:nvPr/>
        </p:nvCxnSpPr>
        <p:spPr>
          <a:xfrm>
            <a:off x="539123" y="3892375"/>
            <a:ext cx="457933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D7AC965-3E42-C766-C732-3335EF38D70F}"/>
              </a:ext>
            </a:extLst>
          </p:cNvPr>
          <p:cNvSpPr txBox="1"/>
          <p:nvPr/>
        </p:nvSpPr>
        <p:spPr>
          <a:xfrm>
            <a:off x="615860" y="3431998"/>
            <a:ext cx="4023217" cy="369332"/>
          </a:xfrm>
          <a:prstGeom prst="rect">
            <a:avLst/>
          </a:prstGeom>
          <a:noFill/>
        </p:spPr>
        <p:txBody>
          <a:bodyPr wrap="none" rtlCol="0">
            <a:spAutoFit/>
          </a:bodyPr>
          <a:lstStyle/>
          <a:p>
            <a:r>
              <a:rPr lang="en-US" dirty="0"/>
              <a:t>Mixed success for lighter payload masses</a:t>
            </a:r>
          </a:p>
        </p:txBody>
      </p:sp>
      <p:sp>
        <p:nvSpPr>
          <p:cNvPr id="18" name="TextBox 17">
            <a:extLst>
              <a:ext uri="{FF2B5EF4-FFF2-40B4-BE49-F238E27FC236}">
                <a16:creationId xmlns:a16="http://schemas.microsoft.com/office/drawing/2014/main" id="{DB58C4B6-39B8-C06B-A9ED-1BFE31EFEA15}"/>
              </a:ext>
            </a:extLst>
          </p:cNvPr>
          <p:cNvSpPr txBox="1"/>
          <p:nvPr/>
        </p:nvSpPr>
        <p:spPr>
          <a:xfrm>
            <a:off x="862328" y="1523394"/>
            <a:ext cx="8744016" cy="369332"/>
          </a:xfrm>
          <a:prstGeom prst="rect">
            <a:avLst/>
          </a:prstGeom>
          <a:noFill/>
        </p:spPr>
        <p:txBody>
          <a:bodyPr wrap="square" rtlCol="0">
            <a:spAutoFit/>
          </a:bodyPr>
          <a:lstStyle/>
          <a:p>
            <a:r>
              <a:rPr lang="en-US" dirty="0"/>
              <a:t>Across all orbit types, heavier payloads correlate positively with a higher success rate.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a:extLst>
              <a:ext uri="{FF2B5EF4-FFF2-40B4-BE49-F238E27FC236}">
                <a16:creationId xmlns:a16="http://schemas.microsoft.com/office/drawing/2014/main" id="{E95DCE69-48DF-AFFA-BCF2-248D8ED81AD9}"/>
              </a:ext>
            </a:extLst>
          </p:cNvPr>
          <p:cNvPicPr>
            <a:picLocks noChangeAspect="1"/>
          </p:cNvPicPr>
          <p:nvPr/>
        </p:nvPicPr>
        <p:blipFill>
          <a:blip r:embed="rId4"/>
          <a:stretch>
            <a:fillRect/>
          </a:stretch>
        </p:blipFill>
        <p:spPr>
          <a:xfrm>
            <a:off x="4609783" y="1735187"/>
            <a:ext cx="6788088" cy="4584163"/>
          </a:xfrm>
          <a:prstGeom prst="rect">
            <a:avLst/>
          </a:prstGeom>
        </p:spPr>
      </p:pic>
      <p:sp>
        <p:nvSpPr>
          <p:cNvPr id="6" name="TextBox 5">
            <a:extLst>
              <a:ext uri="{FF2B5EF4-FFF2-40B4-BE49-F238E27FC236}">
                <a16:creationId xmlns:a16="http://schemas.microsoft.com/office/drawing/2014/main" id="{D4D4075E-AE89-851A-758D-FD73B3258E37}"/>
              </a:ext>
            </a:extLst>
          </p:cNvPr>
          <p:cNvSpPr txBox="1"/>
          <p:nvPr/>
        </p:nvSpPr>
        <p:spPr>
          <a:xfrm>
            <a:off x="794129" y="1674674"/>
            <a:ext cx="3284669" cy="1754326"/>
          </a:xfrm>
          <a:prstGeom prst="rect">
            <a:avLst/>
          </a:prstGeom>
          <a:noFill/>
        </p:spPr>
        <p:txBody>
          <a:bodyPr wrap="square" rtlCol="0">
            <a:spAutoFit/>
          </a:bodyPr>
          <a:lstStyle/>
          <a:p>
            <a:r>
              <a:rPr lang="en-US" dirty="0"/>
              <a:t>As would be expected, SpaceX’s success rate increased over time as they improved their technology and increased their collective organizational know-how.</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a:extLst>
              <a:ext uri="{FF2B5EF4-FFF2-40B4-BE49-F238E27FC236}">
                <a16:creationId xmlns:a16="http://schemas.microsoft.com/office/drawing/2014/main" id="{E25A0223-012A-FCA7-C41E-5E0A9B8A0679}"/>
              </a:ext>
            </a:extLst>
          </p:cNvPr>
          <p:cNvPicPr>
            <a:picLocks noChangeAspect="1"/>
          </p:cNvPicPr>
          <p:nvPr/>
        </p:nvPicPr>
        <p:blipFill rotWithShape="1">
          <a:blip r:embed="rId4"/>
          <a:srcRect l="1016" r="3288" b="1087"/>
          <a:stretch/>
        </p:blipFill>
        <p:spPr>
          <a:xfrm>
            <a:off x="7940488" y="1575377"/>
            <a:ext cx="3234018" cy="440184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EF6D8446-59BF-FA48-ABEF-3EC6FAA91107}"/>
              </a:ext>
            </a:extLst>
          </p:cNvPr>
          <p:cNvPicPr>
            <a:picLocks noChangeAspect="1"/>
          </p:cNvPicPr>
          <p:nvPr/>
        </p:nvPicPr>
        <p:blipFill>
          <a:blip r:embed="rId5"/>
          <a:stretch>
            <a:fillRect/>
          </a:stretch>
        </p:blipFill>
        <p:spPr>
          <a:xfrm>
            <a:off x="770011" y="2494850"/>
            <a:ext cx="6716776" cy="707857"/>
          </a:xfrm>
          <a:prstGeom prst="rect">
            <a:avLst/>
          </a:prstGeom>
        </p:spPr>
      </p:pic>
      <p:sp>
        <p:nvSpPr>
          <p:cNvPr id="7" name="TextBox 6">
            <a:extLst>
              <a:ext uri="{FF2B5EF4-FFF2-40B4-BE49-F238E27FC236}">
                <a16:creationId xmlns:a16="http://schemas.microsoft.com/office/drawing/2014/main" id="{1C979192-2AE8-25A7-0534-B9C39EE5AAFC}"/>
              </a:ext>
            </a:extLst>
          </p:cNvPr>
          <p:cNvSpPr txBox="1"/>
          <p:nvPr/>
        </p:nvSpPr>
        <p:spPr>
          <a:xfrm>
            <a:off x="893125" y="1652929"/>
            <a:ext cx="6716776" cy="646331"/>
          </a:xfrm>
          <a:prstGeom prst="rect">
            <a:avLst/>
          </a:prstGeom>
          <a:noFill/>
        </p:spPr>
        <p:txBody>
          <a:bodyPr wrap="square" rtlCol="0">
            <a:spAutoFit/>
          </a:bodyPr>
          <a:lstStyle/>
          <a:p>
            <a:r>
              <a:rPr lang="en-US" dirty="0"/>
              <a:t>Using the DISTINCT() function in SQL, I was able to get a list of each unique launch site in the provided data set.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E7871405-26A2-8101-8484-AF8B2113BD8C}"/>
              </a:ext>
            </a:extLst>
          </p:cNvPr>
          <p:cNvPicPr>
            <a:picLocks noChangeAspect="1"/>
          </p:cNvPicPr>
          <p:nvPr/>
        </p:nvPicPr>
        <p:blipFill>
          <a:blip r:embed="rId4"/>
          <a:stretch>
            <a:fillRect/>
          </a:stretch>
        </p:blipFill>
        <p:spPr>
          <a:xfrm>
            <a:off x="0" y="3603513"/>
            <a:ext cx="12192000" cy="3254487"/>
          </a:xfrm>
          <a:prstGeom prst="rect">
            <a:avLst/>
          </a:prstGeom>
        </p:spPr>
      </p:pic>
      <p:pic>
        <p:nvPicPr>
          <p:cNvPr id="5" name="Picture 4">
            <a:extLst>
              <a:ext uri="{FF2B5EF4-FFF2-40B4-BE49-F238E27FC236}">
                <a16:creationId xmlns:a16="http://schemas.microsoft.com/office/drawing/2014/main" id="{8814F4FF-7154-C8BB-E426-3680A586B88A}"/>
              </a:ext>
            </a:extLst>
          </p:cNvPr>
          <p:cNvPicPr>
            <a:picLocks noChangeAspect="1"/>
          </p:cNvPicPr>
          <p:nvPr/>
        </p:nvPicPr>
        <p:blipFill>
          <a:blip r:embed="rId5"/>
          <a:stretch>
            <a:fillRect/>
          </a:stretch>
        </p:blipFill>
        <p:spPr>
          <a:xfrm>
            <a:off x="770011" y="2266217"/>
            <a:ext cx="7251700" cy="571500"/>
          </a:xfrm>
          <a:prstGeom prst="rect">
            <a:avLst/>
          </a:prstGeom>
        </p:spPr>
      </p:pic>
      <p:sp>
        <p:nvSpPr>
          <p:cNvPr id="6" name="TextBox 5">
            <a:extLst>
              <a:ext uri="{FF2B5EF4-FFF2-40B4-BE49-F238E27FC236}">
                <a16:creationId xmlns:a16="http://schemas.microsoft.com/office/drawing/2014/main" id="{DB4C6538-05FC-8CA2-9C37-44A29F5C73C3}"/>
              </a:ext>
            </a:extLst>
          </p:cNvPr>
          <p:cNvSpPr txBox="1"/>
          <p:nvPr/>
        </p:nvSpPr>
        <p:spPr>
          <a:xfrm>
            <a:off x="893125" y="1425590"/>
            <a:ext cx="6716776" cy="646331"/>
          </a:xfrm>
          <a:prstGeom prst="rect">
            <a:avLst/>
          </a:prstGeom>
          <a:noFill/>
        </p:spPr>
        <p:txBody>
          <a:bodyPr wrap="square" rtlCol="0">
            <a:spAutoFit/>
          </a:bodyPr>
          <a:lstStyle/>
          <a:p>
            <a:r>
              <a:rPr lang="en-US" dirty="0"/>
              <a:t>Using the LIKE operator, I queried the data set for all launch sites whose name begins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graphicFrame>
        <p:nvGraphicFramePr>
          <p:cNvPr id="5" name="Diagram 4">
            <a:extLst>
              <a:ext uri="{FF2B5EF4-FFF2-40B4-BE49-F238E27FC236}">
                <a16:creationId xmlns:a16="http://schemas.microsoft.com/office/drawing/2014/main" id="{F09A0CCF-065C-1918-6EF5-D547F87BC71C}"/>
              </a:ext>
            </a:extLst>
          </p:cNvPr>
          <p:cNvGraphicFramePr/>
          <p:nvPr>
            <p:extLst>
              <p:ext uri="{D42A27DB-BD31-4B8C-83A1-F6EECF244321}">
                <p14:modId xmlns:p14="http://schemas.microsoft.com/office/powerpoint/2010/main" val="2761058152"/>
              </p:ext>
            </p:extLst>
          </p:nvPr>
        </p:nvGraphicFramePr>
        <p:xfrm>
          <a:off x="5390148" y="2084233"/>
          <a:ext cx="6352674" cy="4235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D8F2EB60-A33C-5B31-5CE7-8F1439C7BD4E}"/>
              </a:ext>
            </a:extLst>
          </p:cNvPr>
          <p:cNvPicPr>
            <a:picLocks noChangeAspect="1"/>
          </p:cNvPicPr>
          <p:nvPr/>
        </p:nvPicPr>
        <p:blipFill>
          <a:blip r:embed="rId9"/>
          <a:stretch>
            <a:fillRect/>
          </a:stretch>
        </p:blipFill>
        <p:spPr>
          <a:xfrm>
            <a:off x="770011" y="1512733"/>
            <a:ext cx="7363336" cy="495292"/>
          </a:xfrm>
          <a:prstGeom prst="rect">
            <a:avLst/>
          </a:prstGeom>
        </p:spPr>
      </p:pic>
      <p:sp>
        <p:nvSpPr>
          <p:cNvPr id="7" name="TextBox 6">
            <a:extLst>
              <a:ext uri="{FF2B5EF4-FFF2-40B4-BE49-F238E27FC236}">
                <a16:creationId xmlns:a16="http://schemas.microsoft.com/office/drawing/2014/main" id="{1E9EF6BC-0342-2007-F1C4-6586D113A6AC}"/>
              </a:ext>
            </a:extLst>
          </p:cNvPr>
          <p:cNvSpPr txBox="1"/>
          <p:nvPr/>
        </p:nvSpPr>
        <p:spPr>
          <a:xfrm>
            <a:off x="770011" y="2230445"/>
            <a:ext cx="6716776" cy="646331"/>
          </a:xfrm>
          <a:prstGeom prst="rect">
            <a:avLst/>
          </a:prstGeom>
          <a:noFill/>
        </p:spPr>
        <p:txBody>
          <a:bodyPr wrap="square" rtlCol="0">
            <a:spAutoFit/>
          </a:bodyPr>
          <a:lstStyle/>
          <a:p>
            <a:r>
              <a:rPr lang="en-US" dirty="0"/>
              <a:t>Using the SUM() function in SQL, I was able to add up the total payload mass of the missions for the customer NASA.</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5" name="Picture 4">
            <a:extLst>
              <a:ext uri="{FF2B5EF4-FFF2-40B4-BE49-F238E27FC236}">
                <a16:creationId xmlns:a16="http://schemas.microsoft.com/office/drawing/2014/main" id="{B2EE2385-49A3-23BE-009D-1297F7AA87A7}"/>
              </a:ext>
            </a:extLst>
          </p:cNvPr>
          <p:cNvPicPr>
            <a:picLocks noChangeAspect="1"/>
          </p:cNvPicPr>
          <p:nvPr/>
        </p:nvPicPr>
        <p:blipFill>
          <a:blip r:embed="rId4"/>
          <a:stretch>
            <a:fillRect/>
          </a:stretch>
        </p:blipFill>
        <p:spPr>
          <a:xfrm>
            <a:off x="770011" y="2566040"/>
            <a:ext cx="6210300" cy="596900"/>
          </a:xfrm>
          <a:prstGeom prst="rect">
            <a:avLst/>
          </a:prstGeom>
        </p:spPr>
      </p:pic>
      <p:sp>
        <p:nvSpPr>
          <p:cNvPr id="6" name="TextBox 5">
            <a:extLst>
              <a:ext uri="{FF2B5EF4-FFF2-40B4-BE49-F238E27FC236}">
                <a16:creationId xmlns:a16="http://schemas.microsoft.com/office/drawing/2014/main" id="{077B4183-B1E9-DCD5-DCD8-9F1161D7A06B}"/>
              </a:ext>
            </a:extLst>
          </p:cNvPr>
          <p:cNvSpPr txBox="1"/>
          <p:nvPr/>
        </p:nvSpPr>
        <p:spPr>
          <a:xfrm>
            <a:off x="893125" y="1652929"/>
            <a:ext cx="6716776" cy="646331"/>
          </a:xfrm>
          <a:prstGeom prst="rect">
            <a:avLst/>
          </a:prstGeom>
          <a:noFill/>
        </p:spPr>
        <p:txBody>
          <a:bodyPr wrap="square" rtlCol="0">
            <a:spAutoFit/>
          </a:bodyPr>
          <a:lstStyle/>
          <a:p>
            <a:r>
              <a:rPr lang="en-US" dirty="0"/>
              <a:t>Using the AVG() function in SQL, I was able to get the mean payload mass per mission flown with the F9 v1.1 booster.</a:t>
            </a:r>
          </a:p>
        </p:txBody>
      </p:sp>
      <p:sp>
        <p:nvSpPr>
          <p:cNvPr id="7" name="Trapezoid 6">
            <a:extLst>
              <a:ext uri="{FF2B5EF4-FFF2-40B4-BE49-F238E27FC236}">
                <a16:creationId xmlns:a16="http://schemas.microsoft.com/office/drawing/2014/main" id="{BDE8FEB9-5377-E59E-927D-AF400A77E1EC}"/>
              </a:ext>
            </a:extLst>
          </p:cNvPr>
          <p:cNvSpPr/>
          <p:nvPr/>
        </p:nvSpPr>
        <p:spPr>
          <a:xfrm>
            <a:off x="8309811" y="3820666"/>
            <a:ext cx="2630905" cy="184219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2534 kg</a:t>
            </a:r>
            <a:br>
              <a:rPr lang="en-US" sz="3600" dirty="0"/>
            </a:br>
            <a:r>
              <a:rPr lang="en-US" dirty="0"/>
              <a:t>mean payload mass</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8" name="Graphic 7" descr="Daily calendar with solid fill">
            <a:extLst>
              <a:ext uri="{FF2B5EF4-FFF2-40B4-BE49-F238E27FC236}">
                <a16:creationId xmlns:a16="http://schemas.microsoft.com/office/drawing/2014/main" id="{FE7ADF03-CAA2-C002-2D9F-138163BAC5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4950" y="2505990"/>
            <a:ext cx="4243229" cy="4243229"/>
          </a:xfrm>
          <a:prstGeom prst="rect">
            <a:avLst/>
          </a:prstGeom>
          <a:effectLst/>
        </p:spPr>
      </p:pic>
      <p:pic>
        <p:nvPicPr>
          <p:cNvPr id="10" name="Graphic 9" descr="Checkmark with solid fill">
            <a:extLst>
              <a:ext uri="{FF2B5EF4-FFF2-40B4-BE49-F238E27FC236}">
                <a16:creationId xmlns:a16="http://schemas.microsoft.com/office/drawing/2014/main" id="{AE7F8F22-09DC-99B0-00F1-44000CCC9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786" y="1920790"/>
            <a:ext cx="914400" cy="914400"/>
          </a:xfrm>
          <a:prstGeom prst="rect">
            <a:avLst/>
          </a:prstGeom>
        </p:spPr>
      </p:pic>
      <p:sp>
        <p:nvSpPr>
          <p:cNvPr id="11" name="TextBox 10">
            <a:extLst>
              <a:ext uri="{FF2B5EF4-FFF2-40B4-BE49-F238E27FC236}">
                <a16:creationId xmlns:a16="http://schemas.microsoft.com/office/drawing/2014/main" id="{B5F1F8AC-1DB6-DB15-CD25-D0380878B15D}"/>
              </a:ext>
            </a:extLst>
          </p:cNvPr>
          <p:cNvSpPr txBox="1"/>
          <p:nvPr/>
        </p:nvSpPr>
        <p:spPr>
          <a:xfrm>
            <a:off x="8815186" y="2244380"/>
            <a:ext cx="2095445" cy="523220"/>
          </a:xfrm>
          <a:prstGeom prst="rect">
            <a:avLst/>
          </a:prstGeom>
          <a:noFill/>
        </p:spPr>
        <p:txBody>
          <a:bodyPr wrap="none" rtlCol="0">
            <a:spAutoFit/>
          </a:bodyPr>
          <a:lstStyle/>
          <a:p>
            <a:r>
              <a:rPr lang="en-US" sz="2800" b="1" dirty="0">
                <a:solidFill>
                  <a:schemeClr val="accent1"/>
                </a:solidFill>
              </a:rPr>
              <a:t>Dec 22, 2015</a:t>
            </a:r>
          </a:p>
        </p:txBody>
      </p:sp>
      <p:pic>
        <p:nvPicPr>
          <p:cNvPr id="12" name="Picture 11">
            <a:extLst>
              <a:ext uri="{FF2B5EF4-FFF2-40B4-BE49-F238E27FC236}">
                <a16:creationId xmlns:a16="http://schemas.microsoft.com/office/drawing/2014/main" id="{7BD7BAFB-2F45-63E6-5CCB-B8102CCB0FA3}"/>
              </a:ext>
            </a:extLst>
          </p:cNvPr>
          <p:cNvPicPr>
            <a:picLocks noChangeAspect="1"/>
          </p:cNvPicPr>
          <p:nvPr/>
        </p:nvPicPr>
        <p:blipFill>
          <a:blip r:embed="rId8"/>
          <a:stretch>
            <a:fillRect/>
          </a:stretch>
        </p:blipFill>
        <p:spPr>
          <a:xfrm>
            <a:off x="985566" y="2883956"/>
            <a:ext cx="6329384" cy="700869"/>
          </a:xfrm>
          <a:prstGeom prst="rect">
            <a:avLst/>
          </a:prstGeom>
        </p:spPr>
      </p:pic>
      <p:sp>
        <p:nvSpPr>
          <p:cNvPr id="13" name="TextBox 12">
            <a:extLst>
              <a:ext uri="{FF2B5EF4-FFF2-40B4-BE49-F238E27FC236}">
                <a16:creationId xmlns:a16="http://schemas.microsoft.com/office/drawing/2014/main" id="{D4632E81-D2E2-C563-3828-C7B6F0234DD0}"/>
              </a:ext>
            </a:extLst>
          </p:cNvPr>
          <p:cNvSpPr txBox="1"/>
          <p:nvPr/>
        </p:nvSpPr>
        <p:spPr>
          <a:xfrm>
            <a:off x="893125" y="1652929"/>
            <a:ext cx="6716776" cy="923330"/>
          </a:xfrm>
          <a:prstGeom prst="rect">
            <a:avLst/>
          </a:prstGeom>
          <a:noFill/>
        </p:spPr>
        <p:txBody>
          <a:bodyPr wrap="square" rtlCol="0">
            <a:spAutoFit/>
          </a:bodyPr>
          <a:lstStyle/>
          <a:p>
            <a:r>
              <a:rPr lang="en-US" dirty="0"/>
              <a:t>Using a subquery with the MIN() and DATE functions, I was able to determine the date of the mission with the first successful landing outcome.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533C870-5DA9-A379-F904-A36A498B72B7}"/>
              </a:ext>
            </a:extLst>
          </p:cNvPr>
          <p:cNvPicPr>
            <a:picLocks noChangeAspect="1"/>
          </p:cNvPicPr>
          <p:nvPr/>
        </p:nvPicPr>
        <p:blipFill>
          <a:blip r:embed="rId4"/>
          <a:stretch>
            <a:fillRect/>
          </a:stretch>
        </p:blipFill>
        <p:spPr>
          <a:xfrm>
            <a:off x="8165432" y="1829435"/>
            <a:ext cx="3208646" cy="4116753"/>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9CC7036B-C6DB-2E79-10DA-3EBED9B3C6D1}"/>
              </a:ext>
            </a:extLst>
          </p:cNvPr>
          <p:cNvPicPr>
            <a:picLocks noChangeAspect="1"/>
          </p:cNvPicPr>
          <p:nvPr/>
        </p:nvPicPr>
        <p:blipFill>
          <a:blip r:embed="rId5"/>
          <a:stretch>
            <a:fillRect/>
          </a:stretch>
        </p:blipFill>
        <p:spPr>
          <a:xfrm>
            <a:off x="893125" y="2872874"/>
            <a:ext cx="6337300" cy="812800"/>
          </a:xfrm>
          <a:prstGeom prst="rect">
            <a:avLst/>
          </a:prstGeom>
        </p:spPr>
      </p:pic>
      <p:sp>
        <p:nvSpPr>
          <p:cNvPr id="6" name="TextBox 5">
            <a:extLst>
              <a:ext uri="{FF2B5EF4-FFF2-40B4-BE49-F238E27FC236}">
                <a16:creationId xmlns:a16="http://schemas.microsoft.com/office/drawing/2014/main" id="{EEF49AD5-A82E-CD4B-0044-2EBB3D12B68E}"/>
              </a:ext>
            </a:extLst>
          </p:cNvPr>
          <p:cNvSpPr txBox="1"/>
          <p:nvPr/>
        </p:nvSpPr>
        <p:spPr>
          <a:xfrm>
            <a:off x="893125" y="1652929"/>
            <a:ext cx="6716776" cy="923330"/>
          </a:xfrm>
          <a:prstGeom prst="rect">
            <a:avLst/>
          </a:prstGeom>
          <a:noFill/>
        </p:spPr>
        <p:txBody>
          <a:bodyPr wrap="square" rtlCol="0">
            <a:spAutoFit/>
          </a:bodyPr>
          <a:lstStyle/>
          <a:p>
            <a:r>
              <a:rPr lang="en-US" dirty="0"/>
              <a:t>Using the BETWEEN operator provided by SQL, I was able to determine which distinct booster versions with payloads between 4000 kgs and 6000 kgs had successfully landed on a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27722"/>
            <a:ext cx="10515600" cy="41978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this project, I performed EDA with SQL, Machine Learning Prediction, Data Collection via API, EDA with Visualization, Interactive Visual Analytics with Folium, Data Collection with Web Scraping, Data Wrangling, and created an Interactive Dash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After performing this EDA and experimenting with four different machine learning algorithms, I was able to produce a model using </a:t>
            </a:r>
            <a:r>
              <a:rPr lang="en-US" sz="2200" dirty="0">
                <a:solidFill>
                  <a:schemeClr val="accent1"/>
                </a:solidFill>
                <a:latin typeface="Abadi" panose="020B0604020104020204" pitchFamily="34" charset="0"/>
              </a:rPr>
              <a:t>Decision Tree Classification </a:t>
            </a:r>
            <a:r>
              <a:rPr lang="en-US" sz="2200" dirty="0">
                <a:solidFill>
                  <a:schemeClr val="accent3">
                    <a:lumMod val="25000"/>
                  </a:schemeClr>
                </a:solidFill>
                <a:latin typeface="Abadi" panose="020B0604020104020204" pitchFamily="34" charset="0"/>
              </a:rPr>
              <a:t>which predicts successful and unsuccessful landings with </a:t>
            </a:r>
            <a:r>
              <a:rPr lang="en-US" sz="2200" dirty="0">
                <a:solidFill>
                  <a:schemeClr val="accent1"/>
                </a:solidFill>
                <a:latin typeface="Abadi" panose="020B0604020104020204" pitchFamily="34" charset="0"/>
              </a:rPr>
              <a:t>approximately 90% accuracy</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20E1FC0-BE9B-10FF-8974-12008A855274}"/>
              </a:ext>
            </a:extLst>
          </p:cNvPr>
          <p:cNvPicPr>
            <a:picLocks noChangeAspect="1"/>
          </p:cNvPicPr>
          <p:nvPr/>
        </p:nvPicPr>
        <p:blipFill>
          <a:blip r:embed="rId4"/>
          <a:stretch>
            <a:fillRect/>
          </a:stretch>
        </p:blipFill>
        <p:spPr>
          <a:xfrm>
            <a:off x="7564516" y="1693688"/>
            <a:ext cx="3721095" cy="196391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B2A7E80-E31E-EBAC-08BD-E7C19E0159EB}"/>
              </a:ext>
            </a:extLst>
          </p:cNvPr>
          <p:cNvPicPr>
            <a:picLocks noChangeAspect="1"/>
          </p:cNvPicPr>
          <p:nvPr/>
        </p:nvPicPr>
        <p:blipFill>
          <a:blip r:embed="rId5"/>
          <a:stretch>
            <a:fillRect/>
          </a:stretch>
        </p:blipFill>
        <p:spPr>
          <a:xfrm>
            <a:off x="770011" y="2843039"/>
            <a:ext cx="5384800" cy="596900"/>
          </a:xfrm>
          <a:prstGeom prst="rect">
            <a:avLst/>
          </a:prstGeom>
        </p:spPr>
      </p:pic>
      <p:sp>
        <p:nvSpPr>
          <p:cNvPr id="6" name="TextBox 5">
            <a:extLst>
              <a:ext uri="{FF2B5EF4-FFF2-40B4-BE49-F238E27FC236}">
                <a16:creationId xmlns:a16="http://schemas.microsoft.com/office/drawing/2014/main" id="{18227161-714C-B645-C739-931A48062391}"/>
              </a:ext>
            </a:extLst>
          </p:cNvPr>
          <p:cNvSpPr txBox="1"/>
          <p:nvPr/>
        </p:nvSpPr>
        <p:spPr>
          <a:xfrm>
            <a:off x="893125" y="1652928"/>
            <a:ext cx="6213528" cy="923330"/>
          </a:xfrm>
          <a:prstGeom prst="rect">
            <a:avLst/>
          </a:prstGeom>
          <a:noFill/>
        </p:spPr>
        <p:txBody>
          <a:bodyPr wrap="square" rtlCol="0">
            <a:spAutoFit/>
          </a:bodyPr>
          <a:lstStyle/>
          <a:p>
            <a:r>
              <a:rPr lang="en-US" dirty="0"/>
              <a:t>Using the GROUP BY and COUNT() functions provided by SQL, I was able to determine the total number of successful and failure outcomes, including one mixed/unclear outcome.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13AC5F6-8D09-1979-0A5D-661C841AD384}"/>
              </a:ext>
            </a:extLst>
          </p:cNvPr>
          <p:cNvPicPr>
            <a:picLocks noChangeAspect="1"/>
          </p:cNvPicPr>
          <p:nvPr/>
        </p:nvPicPr>
        <p:blipFill>
          <a:blip r:embed="rId4"/>
          <a:stretch>
            <a:fillRect/>
          </a:stretch>
        </p:blipFill>
        <p:spPr>
          <a:xfrm>
            <a:off x="770011" y="1618673"/>
            <a:ext cx="1346200" cy="44069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D32530A2-C47A-B269-19F8-9F22398B5B80}"/>
              </a:ext>
            </a:extLst>
          </p:cNvPr>
          <p:cNvSpPr txBox="1"/>
          <p:nvPr/>
        </p:nvSpPr>
        <p:spPr>
          <a:xfrm>
            <a:off x="2308727" y="1618673"/>
            <a:ext cx="6213528" cy="923330"/>
          </a:xfrm>
          <a:prstGeom prst="rect">
            <a:avLst/>
          </a:prstGeom>
          <a:noFill/>
        </p:spPr>
        <p:txBody>
          <a:bodyPr wrap="square" rtlCol="0">
            <a:spAutoFit/>
          </a:bodyPr>
          <a:lstStyle/>
          <a:p>
            <a:r>
              <a:rPr lang="en-US" dirty="0"/>
              <a:t>Using the DISTINCT() method and MAX() method in a subquery, I was able to determine which booster versions had carried the maximum payload.</a:t>
            </a:r>
          </a:p>
        </p:txBody>
      </p:sp>
      <p:pic>
        <p:nvPicPr>
          <p:cNvPr id="6" name="Picture 5">
            <a:extLst>
              <a:ext uri="{FF2B5EF4-FFF2-40B4-BE49-F238E27FC236}">
                <a16:creationId xmlns:a16="http://schemas.microsoft.com/office/drawing/2014/main" id="{84E00FDD-7737-EB64-A41E-7E2E29F36022}"/>
              </a:ext>
            </a:extLst>
          </p:cNvPr>
          <p:cNvPicPr>
            <a:picLocks noChangeAspect="1"/>
          </p:cNvPicPr>
          <p:nvPr/>
        </p:nvPicPr>
        <p:blipFill>
          <a:blip r:embed="rId5"/>
          <a:stretch>
            <a:fillRect/>
          </a:stretch>
        </p:blipFill>
        <p:spPr>
          <a:xfrm>
            <a:off x="2308727" y="2863516"/>
            <a:ext cx="8674100" cy="6096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a:extLst>
              <a:ext uri="{FF2B5EF4-FFF2-40B4-BE49-F238E27FC236}">
                <a16:creationId xmlns:a16="http://schemas.microsoft.com/office/drawing/2014/main" id="{FAF68952-319D-F123-06A5-1F07F5D1D06A}"/>
              </a:ext>
            </a:extLst>
          </p:cNvPr>
          <p:cNvPicPr>
            <a:picLocks noChangeAspect="1"/>
          </p:cNvPicPr>
          <p:nvPr/>
        </p:nvPicPr>
        <p:blipFill>
          <a:blip r:embed="rId4"/>
          <a:stretch>
            <a:fillRect/>
          </a:stretch>
        </p:blipFill>
        <p:spPr>
          <a:xfrm>
            <a:off x="770010" y="4439197"/>
            <a:ext cx="7120241" cy="1586375"/>
          </a:xfrm>
          <a:prstGeom prst="rect">
            <a:avLst/>
          </a:prstGeom>
        </p:spPr>
      </p:pic>
      <p:pic>
        <p:nvPicPr>
          <p:cNvPr id="5" name="Picture 4">
            <a:extLst>
              <a:ext uri="{FF2B5EF4-FFF2-40B4-BE49-F238E27FC236}">
                <a16:creationId xmlns:a16="http://schemas.microsoft.com/office/drawing/2014/main" id="{3B14A265-D438-B2B4-5C1F-0944097B8D0B}"/>
              </a:ext>
            </a:extLst>
          </p:cNvPr>
          <p:cNvPicPr>
            <a:picLocks noChangeAspect="1"/>
          </p:cNvPicPr>
          <p:nvPr/>
        </p:nvPicPr>
        <p:blipFill>
          <a:blip r:embed="rId5"/>
          <a:stretch>
            <a:fillRect/>
          </a:stretch>
        </p:blipFill>
        <p:spPr>
          <a:xfrm>
            <a:off x="770011" y="3181015"/>
            <a:ext cx="7162800" cy="1041400"/>
          </a:xfrm>
          <a:prstGeom prst="rect">
            <a:avLst/>
          </a:prstGeom>
        </p:spPr>
      </p:pic>
      <p:sp>
        <p:nvSpPr>
          <p:cNvPr id="6" name="TextBox 5">
            <a:extLst>
              <a:ext uri="{FF2B5EF4-FFF2-40B4-BE49-F238E27FC236}">
                <a16:creationId xmlns:a16="http://schemas.microsoft.com/office/drawing/2014/main" id="{2C60E1E8-3094-136B-E687-FE5AD23E02EB}"/>
              </a:ext>
            </a:extLst>
          </p:cNvPr>
          <p:cNvSpPr txBox="1"/>
          <p:nvPr/>
        </p:nvSpPr>
        <p:spPr>
          <a:xfrm>
            <a:off x="770010" y="1672692"/>
            <a:ext cx="6213528" cy="646331"/>
          </a:xfrm>
          <a:prstGeom prst="rect">
            <a:avLst/>
          </a:prstGeom>
          <a:noFill/>
        </p:spPr>
        <p:txBody>
          <a:bodyPr wrap="square" rtlCol="0">
            <a:spAutoFit/>
          </a:bodyPr>
          <a:lstStyle/>
          <a:p>
            <a:r>
              <a:rPr lang="en-US" dirty="0"/>
              <a:t>Using the DATE function and AND LIKE operator, I was able to determine the failed drone ship landings in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5C6C209-DF3F-8736-8022-31DD10995750}"/>
              </a:ext>
            </a:extLst>
          </p:cNvPr>
          <p:cNvPicPr>
            <a:picLocks noChangeAspect="1"/>
          </p:cNvPicPr>
          <p:nvPr/>
        </p:nvPicPr>
        <p:blipFill>
          <a:blip r:embed="rId4"/>
          <a:stretch>
            <a:fillRect/>
          </a:stretch>
        </p:blipFill>
        <p:spPr>
          <a:xfrm>
            <a:off x="8678789" y="1688811"/>
            <a:ext cx="2743200" cy="41148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ACEAA6A-DC15-69DD-860A-FA75C266625E}"/>
              </a:ext>
            </a:extLst>
          </p:cNvPr>
          <p:cNvPicPr>
            <a:picLocks noChangeAspect="1"/>
          </p:cNvPicPr>
          <p:nvPr/>
        </p:nvPicPr>
        <p:blipFill>
          <a:blip r:embed="rId5"/>
          <a:stretch>
            <a:fillRect/>
          </a:stretch>
        </p:blipFill>
        <p:spPr>
          <a:xfrm>
            <a:off x="770011" y="2800350"/>
            <a:ext cx="6134100" cy="1257300"/>
          </a:xfrm>
          <a:prstGeom prst="rect">
            <a:avLst/>
          </a:prstGeom>
        </p:spPr>
      </p:pic>
      <p:sp>
        <p:nvSpPr>
          <p:cNvPr id="6" name="TextBox 5">
            <a:extLst>
              <a:ext uri="{FF2B5EF4-FFF2-40B4-BE49-F238E27FC236}">
                <a16:creationId xmlns:a16="http://schemas.microsoft.com/office/drawing/2014/main" id="{77EE535B-18FF-4FEB-BE27-584117705E73}"/>
              </a:ext>
            </a:extLst>
          </p:cNvPr>
          <p:cNvSpPr txBox="1"/>
          <p:nvPr/>
        </p:nvSpPr>
        <p:spPr>
          <a:xfrm>
            <a:off x="770010" y="1672692"/>
            <a:ext cx="6213528" cy="923330"/>
          </a:xfrm>
          <a:prstGeom prst="rect">
            <a:avLst/>
          </a:prstGeom>
          <a:noFill/>
        </p:spPr>
        <p:txBody>
          <a:bodyPr wrap="square" rtlCol="0">
            <a:spAutoFit/>
          </a:bodyPr>
          <a:lstStyle/>
          <a:p>
            <a:r>
              <a:rPr lang="en-US" dirty="0"/>
              <a:t>Using the COUNT, GROUP BY, and ORDER BY functions provided by SQL, I was able to rank the landing outcomes by count for the dates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5" name="Picture 4">
            <a:extLst>
              <a:ext uri="{FF2B5EF4-FFF2-40B4-BE49-F238E27FC236}">
                <a16:creationId xmlns:a16="http://schemas.microsoft.com/office/drawing/2014/main" id="{B8F53D81-4F4B-333E-58EF-2482AB12CA16}"/>
              </a:ext>
            </a:extLst>
          </p:cNvPr>
          <p:cNvPicPr>
            <a:picLocks noChangeAspect="1"/>
          </p:cNvPicPr>
          <p:nvPr/>
        </p:nvPicPr>
        <p:blipFill>
          <a:blip r:embed="rId4"/>
          <a:stretch>
            <a:fillRect/>
          </a:stretch>
        </p:blipFill>
        <p:spPr>
          <a:xfrm>
            <a:off x="0" y="-124462"/>
            <a:ext cx="12192000" cy="7320146"/>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SpaceX Launch Locations</a:t>
            </a:r>
          </a:p>
        </p:txBody>
      </p:sp>
      <p:cxnSp>
        <p:nvCxnSpPr>
          <p:cNvPr id="7" name="Straight Connector 6">
            <a:extLst>
              <a:ext uri="{FF2B5EF4-FFF2-40B4-BE49-F238E27FC236}">
                <a16:creationId xmlns:a16="http://schemas.microsoft.com/office/drawing/2014/main" id="{F511D7DE-2D51-B206-401B-501D11A20FB2}"/>
              </a:ext>
            </a:extLst>
          </p:cNvPr>
          <p:cNvCxnSpPr/>
          <p:nvPr/>
        </p:nvCxnSpPr>
        <p:spPr>
          <a:xfrm>
            <a:off x="0" y="4895557"/>
            <a:ext cx="12192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AA791B-8422-9A4A-F16E-0AC0B8AE90F2}"/>
              </a:ext>
            </a:extLst>
          </p:cNvPr>
          <p:cNvSpPr txBox="1"/>
          <p:nvPr/>
        </p:nvSpPr>
        <p:spPr>
          <a:xfrm>
            <a:off x="3857626" y="4526225"/>
            <a:ext cx="922304" cy="369332"/>
          </a:xfrm>
          <a:prstGeom prst="rect">
            <a:avLst/>
          </a:prstGeom>
          <a:noFill/>
        </p:spPr>
        <p:txBody>
          <a:bodyPr wrap="none" rtlCol="0">
            <a:spAutoFit/>
          </a:bodyPr>
          <a:lstStyle/>
          <a:p>
            <a:r>
              <a:rPr lang="en-US" dirty="0">
                <a:solidFill>
                  <a:srgbClr val="FF0000"/>
                </a:solidFill>
              </a:rPr>
              <a:t>Equator</a:t>
            </a:r>
          </a:p>
        </p:txBody>
      </p:sp>
      <p:cxnSp>
        <p:nvCxnSpPr>
          <p:cNvPr id="10" name="Straight Connector 9">
            <a:extLst>
              <a:ext uri="{FF2B5EF4-FFF2-40B4-BE49-F238E27FC236}">
                <a16:creationId xmlns:a16="http://schemas.microsoft.com/office/drawing/2014/main" id="{EFE94275-294F-77EE-DE18-7BFF7F73DF32}"/>
              </a:ext>
            </a:extLst>
          </p:cNvPr>
          <p:cNvCxnSpPr/>
          <p:nvPr/>
        </p:nvCxnSpPr>
        <p:spPr>
          <a:xfrm flipV="1">
            <a:off x="5514975" y="3271838"/>
            <a:ext cx="2300288" cy="263773"/>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A91971B-0331-CFE2-11BC-64BB6FA731B9}"/>
              </a:ext>
            </a:extLst>
          </p:cNvPr>
          <p:cNvCxnSpPr/>
          <p:nvPr/>
        </p:nvCxnSpPr>
        <p:spPr>
          <a:xfrm flipV="1">
            <a:off x="6886575" y="3271838"/>
            <a:ext cx="928688" cy="528637"/>
          </a:xfrm>
          <a:prstGeom prst="line">
            <a:avLst/>
          </a:prstGeom>
          <a:ln w="25400"/>
        </p:spPr>
        <p:style>
          <a:lnRef idx="1">
            <a:schemeClr val="accent2"/>
          </a:lnRef>
          <a:fillRef idx="0">
            <a:schemeClr val="accent2"/>
          </a:fillRef>
          <a:effectRef idx="0">
            <a:schemeClr val="accent2"/>
          </a:effectRef>
          <a:fontRef idx="minor">
            <a:schemeClr val="tx1"/>
          </a:fontRef>
        </p:style>
      </p:cxnSp>
      <p:sp>
        <p:nvSpPr>
          <p:cNvPr id="14" name="Rounded Rectangle 13">
            <a:extLst>
              <a:ext uri="{FF2B5EF4-FFF2-40B4-BE49-F238E27FC236}">
                <a16:creationId xmlns:a16="http://schemas.microsoft.com/office/drawing/2014/main" id="{DED08225-845A-916F-CBA2-F2545ED23019}"/>
              </a:ext>
            </a:extLst>
          </p:cNvPr>
          <p:cNvSpPr/>
          <p:nvPr/>
        </p:nvSpPr>
        <p:spPr>
          <a:xfrm>
            <a:off x="7815263" y="3047121"/>
            <a:ext cx="3377271" cy="1200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4ECDA4-6DA3-A38F-5142-8F770678A7EE}"/>
              </a:ext>
            </a:extLst>
          </p:cNvPr>
          <p:cNvSpPr txBox="1"/>
          <p:nvPr/>
        </p:nvSpPr>
        <p:spPr>
          <a:xfrm>
            <a:off x="7815263" y="3047121"/>
            <a:ext cx="3377271"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solidFill>
                  <a:schemeClr val="bg1"/>
                </a:solidFill>
              </a:rPr>
              <a:t>Both launch locations are:</a:t>
            </a:r>
          </a:p>
          <a:p>
            <a:pPr marL="342900" indent="-342900">
              <a:buAutoNum type="alphaLcParenBoth"/>
            </a:pPr>
            <a:r>
              <a:rPr lang="en-US" dirty="0">
                <a:solidFill>
                  <a:schemeClr val="bg1"/>
                </a:solidFill>
              </a:rPr>
              <a:t>On the coast</a:t>
            </a:r>
          </a:p>
          <a:p>
            <a:pPr marL="342900" indent="-342900">
              <a:buAutoNum type="alphaLcParenBoth"/>
            </a:pPr>
            <a:r>
              <a:rPr lang="en-US" dirty="0">
                <a:solidFill>
                  <a:schemeClr val="bg1"/>
                </a:solidFill>
              </a:rPr>
              <a:t>Relatively close to the equator</a:t>
            </a:r>
          </a:p>
          <a:p>
            <a:pPr marL="342900" indent="-342900">
              <a:buAutoNum type="alphaLcParenBoth"/>
            </a:pPr>
            <a:r>
              <a:rPr lang="en-US" dirty="0">
                <a:solidFill>
                  <a:schemeClr val="bg1"/>
                </a:solidFill>
              </a:rPr>
              <a:t>In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pic>
        <p:nvPicPr>
          <p:cNvPr id="4" name="Picture 3">
            <a:extLst>
              <a:ext uri="{FF2B5EF4-FFF2-40B4-BE49-F238E27FC236}">
                <a16:creationId xmlns:a16="http://schemas.microsoft.com/office/drawing/2014/main" id="{F51A3AC3-D753-ABA1-DB44-D222053F7F82}"/>
              </a:ext>
            </a:extLst>
          </p:cNvPr>
          <p:cNvPicPr>
            <a:picLocks noChangeAspect="1"/>
          </p:cNvPicPr>
          <p:nvPr/>
        </p:nvPicPr>
        <p:blipFill rotWithShape="1">
          <a:blip r:embed="rId4"/>
          <a:srcRect l="23858"/>
          <a:stretch/>
        </p:blipFill>
        <p:spPr>
          <a:xfrm>
            <a:off x="0" y="0"/>
            <a:ext cx="8714772" cy="685800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6" name="Picture 5">
            <a:extLst>
              <a:ext uri="{FF2B5EF4-FFF2-40B4-BE49-F238E27FC236}">
                <a16:creationId xmlns:a16="http://schemas.microsoft.com/office/drawing/2014/main" id="{E3CE755A-2614-77F4-ACBF-5E59917B36A6}"/>
              </a:ext>
            </a:extLst>
          </p:cNvPr>
          <p:cNvPicPr>
            <a:picLocks noChangeAspect="1"/>
          </p:cNvPicPr>
          <p:nvPr/>
        </p:nvPicPr>
        <p:blipFill rotWithShape="1">
          <a:blip r:embed="rId5"/>
          <a:srcRect r="32040"/>
          <a:stretch/>
        </p:blipFill>
        <p:spPr>
          <a:xfrm>
            <a:off x="4450422" y="2886"/>
            <a:ext cx="7741578" cy="6858000"/>
          </a:xfrm>
          <a:prstGeom prst="rect">
            <a:avLst/>
          </a:prstGeom>
        </p:spPr>
      </p:pic>
      <p:pic>
        <p:nvPicPr>
          <p:cNvPr id="7" name="Picture 6">
            <a:extLst>
              <a:ext uri="{FF2B5EF4-FFF2-40B4-BE49-F238E27FC236}">
                <a16:creationId xmlns:a16="http://schemas.microsoft.com/office/drawing/2014/main" id="{2A6E1D22-F6DC-B4FA-BD52-6CF58BFDF2FC}"/>
              </a:ext>
            </a:extLst>
          </p:cNvPr>
          <p:cNvPicPr>
            <a:picLocks noChangeAspect="1"/>
          </p:cNvPicPr>
          <p:nvPr/>
        </p:nvPicPr>
        <p:blipFill rotWithShape="1">
          <a:blip r:embed="rId6"/>
          <a:srcRect l="19210" t="1291" r="30238" b="34430"/>
          <a:stretch/>
        </p:blipFill>
        <p:spPr>
          <a:xfrm>
            <a:off x="8892073" y="-1"/>
            <a:ext cx="3299927" cy="2913326"/>
          </a:xfrm>
          <a:prstGeom prst="rect">
            <a:avLst/>
          </a:prstGeom>
        </p:spPr>
      </p:pic>
      <p:sp>
        <p:nvSpPr>
          <p:cNvPr id="9" name="Rounded Rectangle 8">
            <a:extLst>
              <a:ext uri="{FF2B5EF4-FFF2-40B4-BE49-F238E27FC236}">
                <a16:creationId xmlns:a16="http://schemas.microsoft.com/office/drawing/2014/main" id="{8F5CF745-E113-E3E9-52F5-C45F078E829D}"/>
              </a:ext>
            </a:extLst>
          </p:cNvPr>
          <p:cNvSpPr/>
          <p:nvPr/>
        </p:nvSpPr>
        <p:spPr>
          <a:xfrm>
            <a:off x="5020466" y="1419493"/>
            <a:ext cx="3377271" cy="1200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8DD2920-A9EC-1CCA-F934-DE70D64233FE}"/>
              </a:ext>
            </a:extLst>
          </p:cNvPr>
          <p:cNvSpPr txBox="1"/>
          <p:nvPr/>
        </p:nvSpPr>
        <p:spPr>
          <a:xfrm>
            <a:off x="5197767" y="1640175"/>
            <a:ext cx="3137697"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rPr>
              <a:t>We see mixed launch outcomes across all 4 main launch sites</a:t>
            </a:r>
          </a:p>
        </p:txBody>
      </p:sp>
      <p:pic>
        <p:nvPicPr>
          <p:cNvPr id="11" name="Picture 10">
            <a:extLst>
              <a:ext uri="{FF2B5EF4-FFF2-40B4-BE49-F238E27FC236}">
                <a16:creationId xmlns:a16="http://schemas.microsoft.com/office/drawing/2014/main" id="{DE6F6A75-0491-5CBE-95AC-D3FD7710E4E2}"/>
              </a:ext>
            </a:extLst>
          </p:cNvPr>
          <p:cNvPicPr>
            <a:picLocks noChangeAspect="1"/>
          </p:cNvPicPr>
          <p:nvPr/>
        </p:nvPicPr>
        <p:blipFill rotWithShape="1">
          <a:blip r:embed="rId7"/>
          <a:srcRect l="26729" t="18733" r="23855" b="21991"/>
          <a:stretch/>
        </p:blipFill>
        <p:spPr>
          <a:xfrm>
            <a:off x="3512152" y="2913325"/>
            <a:ext cx="4261304" cy="3944676"/>
          </a:xfrm>
          <a:prstGeom prst="rect">
            <a:avLst/>
          </a:prstGeom>
        </p:spPr>
      </p:pic>
      <p:cxnSp>
        <p:nvCxnSpPr>
          <p:cNvPr id="13" name="Straight Connector 12">
            <a:extLst>
              <a:ext uri="{FF2B5EF4-FFF2-40B4-BE49-F238E27FC236}">
                <a16:creationId xmlns:a16="http://schemas.microsoft.com/office/drawing/2014/main" id="{492B409C-9D05-51A5-C0A2-ACE604305063}"/>
              </a:ext>
            </a:extLst>
          </p:cNvPr>
          <p:cNvCxnSpPr>
            <a:cxnSpLocks/>
            <a:endCxn id="9" idx="1"/>
          </p:cNvCxnSpPr>
          <p:nvPr/>
        </p:nvCxnSpPr>
        <p:spPr>
          <a:xfrm flipV="1">
            <a:off x="2992049" y="2019658"/>
            <a:ext cx="2028417" cy="75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2913BE-1191-D79A-CFB5-A581FE207C19}"/>
              </a:ext>
            </a:extLst>
          </p:cNvPr>
          <p:cNvCxnSpPr>
            <a:endCxn id="9" idx="2"/>
          </p:cNvCxnSpPr>
          <p:nvPr/>
        </p:nvCxnSpPr>
        <p:spPr>
          <a:xfrm flipV="1">
            <a:off x="5857875" y="2619822"/>
            <a:ext cx="851227" cy="16080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F5330F-A6DA-BD7B-1705-8810F33070AB}"/>
              </a:ext>
            </a:extLst>
          </p:cNvPr>
          <p:cNvCxnSpPr/>
          <p:nvPr/>
        </p:nvCxnSpPr>
        <p:spPr>
          <a:xfrm>
            <a:off x="6709101" y="2619822"/>
            <a:ext cx="2182972" cy="9520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D3A7FD-1203-0A58-9758-CC31ACDA6C02}"/>
              </a:ext>
            </a:extLst>
          </p:cNvPr>
          <p:cNvCxnSpPr>
            <a:endCxn id="9" idx="3"/>
          </p:cNvCxnSpPr>
          <p:nvPr/>
        </p:nvCxnSpPr>
        <p:spPr>
          <a:xfrm flipH="1">
            <a:off x="8397737" y="2019657"/>
            <a:ext cx="1932126" cy="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Picture 1">
            <a:extLst>
              <a:ext uri="{FF2B5EF4-FFF2-40B4-BE49-F238E27FC236}">
                <a16:creationId xmlns:a16="http://schemas.microsoft.com/office/drawing/2014/main" id="{904D9998-43C3-98C2-41E2-ECF3150285AC}"/>
              </a:ext>
            </a:extLst>
          </p:cNvPr>
          <p:cNvPicPr>
            <a:picLocks noChangeAspect="1"/>
          </p:cNvPicPr>
          <p:nvPr/>
        </p:nvPicPr>
        <p:blipFill>
          <a:blip r:embed="rId4"/>
          <a:stretch>
            <a:fillRect/>
          </a:stretch>
        </p:blipFill>
        <p:spPr>
          <a:xfrm>
            <a:off x="-11872" y="-21583"/>
            <a:ext cx="12203872" cy="687958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sp>
        <p:nvSpPr>
          <p:cNvPr id="6" name="Rounded Rectangle 5">
            <a:extLst>
              <a:ext uri="{FF2B5EF4-FFF2-40B4-BE49-F238E27FC236}">
                <a16:creationId xmlns:a16="http://schemas.microsoft.com/office/drawing/2014/main" id="{321556B2-3273-17DC-DD8D-14D032EF81A3}"/>
              </a:ext>
            </a:extLst>
          </p:cNvPr>
          <p:cNvSpPr/>
          <p:nvPr/>
        </p:nvSpPr>
        <p:spPr>
          <a:xfrm>
            <a:off x="6620666" y="3876943"/>
            <a:ext cx="3480597" cy="1566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7E6BCC-1D8A-5818-717F-D0DCB9CB0E58}"/>
              </a:ext>
            </a:extLst>
          </p:cNvPr>
          <p:cNvSpPr txBox="1"/>
          <p:nvPr/>
        </p:nvSpPr>
        <p:spPr>
          <a:xfrm>
            <a:off x="6797967" y="4097625"/>
            <a:ext cx="3137697"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rPr>
              <a:t>We see that the launch site is close to the coast line, and far away from an city, highway, or railway.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Picture 1">
            <a:extLst>
              <a:ext uri="{FF2B5EF4-FFF2-40B4-BE49-F238E27FC236}">
                <a16:creationId xmlns:a16="http://schemas.microsoft.com/office/drawing/2014/main" id="{D758BD42-34D7-ADBE-05B6-0ED55F1C7450}"/>
              </a:ext>
            </a:extLst>
          </p:cNvPr>
          <p:cNvPicPr>
            <a:picLocks noChangeAspect="1"/>
          </p:cNvPicPr>
          <p:nvPr/>
        </p:nvPicPr>
        <p:blipFill>
          <a:blip r:embed="rId4"/>
          <a:stretch>
            <a:fillRect/>
          </a:stretch>
        </p:blipFill>
        <p:spPr>
          <a:xfrm>
            <a:off x="0" y="1257301"/>
            <a:ext cx="12192000" cy="5600700"/>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sp>
        <p:nvSpPr>
          <p:cNvPr id="5" name="Rounded Rectangle 4">
            <a:extLst>
              <a:ext uri="{FF2B5EF4-FFF2-40B4-BE49-F238E27FC236}">
                <a16:creationId xmlns:a16="http://schemas.microsoft.com/office/drawing/2014/main" id="{DF9F4147-30E3-D6B5-BAF4-E5C89B2C3479}"/>
              </a:ext>
            </a:extLst>
          </p:cNvPr>
          <p:cNvSpPr/>
          <p:nvPr/>
        </p:nvSpPr>
        <p:spPr>
          <a:xfrm>
            <a:off x="6974473" y="2645702"/>
            <a:ext cx="3480597" cy="1566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59D7DD-D782-E9CA-BEF3-EC3C125F8BDF}"/>
              </a:ext>
            </a:extLst>
          </p:cNvPr>
          <p:cNvSpPr txBox="1"/>
          <p:nvPr/>
        </p:nvSpPr>
        <p:spPr>
          <a:xfrm>
            <a:off x="7151774" y="2866384"/>
            <a:ext cx="3137697"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rPr>
              <a:t>All four launch sites had successful launches. KSC LC-40 had the most, while CCASF SLC-40 had the fewest.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259032" cy="4184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a:t>
            </a:r>
            <a:r>
              <a:rPr lang="en-US" sz="2200" dirty="0">
                <a:solidFill>
                  <a:schemeClr val="accent1"/>
                </a:solidFill>
                <a:latin typeface="Abadi" panose="020B0604020104020204" pitchFamily="34" charset="0"/>
              </a:rPr>
              <a:t>62 million dollars</a:t>
            </a:r>
            <a:r>
              <a:rPr lang="en-US" sz="2200" dirty="0">
                <a:solidFill>
                  <a:schemeClr val="accent3">
                    <a:lumMod val="25000"/>
                  </a:schemeClr>
                </a:solidFill>
                <a:latin typeface="Abadi" panose="020B0604020104020204" pitchFamily="34" charset="0"/>
              </a:rPr>
              <a:t>; other providers cost upward of </a:t>
            </a:r>
            <a:r>
              <a:rPr lang="en-US" sz="2200" dirty="0">
                <a:solidFill>
                  <a:schemeClr val="accent1"/>
                </a:solidFill>
                <a:latin typeface="Abadi" panose="020B0604020104020204" pitchFamily="34" charset="0"/>
              </a:rPr>
              <a:t>165 million dollars each</a:t>
            </a:r>
            <a:r>
              <a:rPr lang="en-US" sz="2200" dirty="0">
                <a:solidFill>
                  <a:schemeClr val="accent3">
                    <a:lumMod val="25000"/>
                  </a:schemeClr>
                </a:solidFill>
                <a:latin typeface="Abadi" panose="020B0604020104020204" pitchFamily="34" charset="0"/>
              </a:rPr>
              <a:t>, much of the savings is because </a:t>
            </a:r>
            <a:r>
              <a:rPr lang="en-US" sz="2200" dirty="0">
                <a:solidFill>
                  <a:schemeClr val="accent1"/>
                </a:solidFill>
                <a:latin typeface="Abadi" panose="020B0604020104020204" pitchFamily="34" charset="0"/>
              </a:rPr>
              <a:t>Space X can reuse the first stage</a:t>
            </a:r>
            <a:r>
              <a:rPr lang="en-US" sz="2200" dirty="0">
                <a:solidFill>
                  <a:schemeClr val="accent3">
                    <a:lumMod val="25000"/>
                  </a:schemeClr>
                </a:solidFill>
                <a:latin typeface="Abadi" panose="020B0604020104020204" pitchFamily="34" charset="0"/>
              </a:rPr>
              <a:t>.</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Therefore if we can </a:t>
            </a:r>
            <a:r>
              <a:rPr lang="en-US" sz="2200" dirty="0">
                <a:solidFill>
                  <a:schemeClr val="accent1"/>
                </a:solidFill>
                <a:latin typeface="Abadi" panose="020B0604020104020204" pitchFamily="34" charset="0"/>
              </a:rPr>
              <a:t>determine if the first stage will land</a:t>
            </a:r>
            <a:r>
              <a:rPr lang="en-US" sz="2200" dirty="0">
                <a:solidFill>
                  <a:schemeClr val="accent3">
                    <a:lumMod val="25000"/>
                  </a:schemeClr>
                </a:solidFill>
                <a:latin typeface="Abadi" panose="020B0604020104020204" pitchFamily="34" charset="0"/>
              </a:rPr>
              <a:t>, we can determine the cost of a launch. This information can be used if an alternate company wants to bid against space 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Picture 1">
            <a:extLst>
              <a:ext uri="{FF2B5EF4-FFF2-40B4-BE49-F238E27FC236}">
                <a16:creationId xmlns:a16="http://schemas.microsoft.com/office/drawing/2014/main" id="{046F6973-D455-0015-19C1-AEB58444B51B}"/>
              </a:ext>
            </a:extLst>
          </p:cNvPr>
          <p:cNvPicPr>
            <a:picLocks noChangeAspect="1"/>
          </p:cNvPicPr>
          <p:nvPr/>
        </p:nvPicPr>
        <p:blipFill>
          <a:blip r:embed="rId4"/>
          <a:stretch>
            <a:fillRect/>
          </a:stretch>
        </p:blipFill>
        <p:spPr>
          <a:xfrm>
            <a:off x="0" y="1498600"/>
            <a:ext cx="12192000" cy="535940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sp>
        <p:nvSpPr>
          <p:cNvPr id="5" name="Rounded Rectangle 4">
            <a:extLst>
              <a:ext uri="{FF2B5EF4-FFF2-40B4-BE49-F238E27FC236}">
                <a16:creationId xmlns:a16="http://schemas.microsoft.com/office/drawing/2014/main" id="{434828C1-933F-7182-4926-C2323EF1FC7C}"/>
              </a:ext>
            </a:extLst>
          </p:cNvPr>
          <p:cNvSpPr/>
          <p:nvPr/>
        </p:nvSpPr>
        <p:spPr>
          <a:xfrm>
            <a:off x="7135016" y="2031604"/>
            <a:ext cx="3480597" cy="1566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67B801-D6C6-E36C-8F49-8E93E334C63A}"/>
              </a:ext>
            </a:extLst>
          </p:cNvPr>
          <p:cNvSpPr txBox="1"/>
          <p:nvPr/>
        </p:nvSpPr>
        <p:spPr>
          <a:xfrm>
            <a:off x="7312317" y="2252286"/>
            <a:ext cx="3137697" cy="923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rPr>
              <a:t>The site with the highest success rate – 76.9% – is KSC LC-39A</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and Payloads</a:t>
            </a:r>
          </a:p>
        </p:txBody>
      </p:sp>
      <p:pic>
        <p:nvPicPr>
          <p:cNvPr id="2" name="Picture 1">
            <a:extLst>
              <a:ext uri="{FF2B5EF4-FFF2-40B4-BE49-F238E27FC236}">
                <a16:creationId xmlns:a16="http://schemas.microsoft.com/office/drawing/2014/main" id="{328C92EC-0C5A-8E0A-EBC0-594E11BAECA0}"/>
              </a:ext>
            </a:extLst>
          </p:cNvPr>
          <p:cNvPicPr>
            <a:picLocks noChangeAspect="1"/>
          </p:cNvPicPr>
          <p:nvPr/>
        </p:nvPicPr>
        <p:blipFill>
          <a:blip r:embed="rId4"/>
          <a:stretch>
            <a:fillRect/>
          </a:stretch>
        </p:blipFill>
        <p:spPr>
          <a:xfrm>
            <a:off x="0" y="3579022"/>
            <a:ext cx="12192000" cy="3335867"/>
          </a:xfrm>
          <a:prstGeom prst="rect">
            <a:avLst/>
          </a:prstGeom>
        </p:spPr>
      </p:pic>
      <p:sp>
        <p:nvSpPr>
          <p:cNvPr id="5" name="Rounded Rectangle 4">
            <a:extLst>
              <a:ext uri="{FF2B5EF4-FFF2-40B4-BE49-F238E27FC236}">
                <a16:creationId xmlns:a16="http://schemas.microsoft.com/office/drawing/2014/main" id="{66BD5F3B-E99C-2BDB-42CB-AFC22035A577}"/>
              </a:ext>
            </a:extLst>
          </p:cNvPr>
          <p:cNvSpPr/>
          <p:nvPr/>
        </p:nvSpPr>
        <p:spPr>
          <a:xfrm>
            <a:off x="6263478" y="1524749"/>
            <a:ext cx="3480597" cy="1566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609420-202E-75D5-13C7-B14CD88F049E}"/>
              </a:ext>
            </a:extLst>
          </p:cNvPr>
          <p:cNvSpPr txBox="1"/>
          <p:nvPr/>
        </p:nvSpPr>
        <p:spPr>
          <a:xfrm>
            <a:off x="6440779" y="1745431"/>
            <a:ext cx="3137697" cy="1200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1"/>
                </a:solidFill>
              </a:rPr>
              <a:t>We see that the FT booster series has a high success rate, the v1.1 has a relatively low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7" name="Picture 6">
            <a:extLst>
              <a:ext uri="{FF2B5EF4-FFF2-40B4-BE49-F238E27FC236}">
                <a16:creationId xmlns:a16="http://schemas.microsoft.com/office/drawing/2014/main" id="{2596D1F4-B8D2-83DC-84D9-77372BEEDA5E}"/>
              </a:ext>
            </a:extLst>
          </p:cNvPr>
          <p:cNvPicPr>
            <a:picLocks noChangeAspect="1"/>
          </p:cNvPicPr>
          <p:nvPr/>
        </p:nvPicPr>
        <p:blipFill>
          <a:blip r:embed="rId4"/>
          <a:stretch>
            <a:fillRect/>
          </a:stretch>
        </p:blipFill>
        <p:spPr>
          <a:xfrm>
            <a:off x="6147478" y="2191858"/>
            <a:ext cx="5138133" cy="3271278"/>
          </a:xfrm>
          <a:prstGeom prst="rect">
            <a:avLst/>
          </a:prstGeom>
        </p:spPr>
      </p:pic>
      <p:sp>
        <p:nvSpPr>
          <p:cNvPr id="12" name="Content Placeholder 4">
            <a:extLst>
              <a:ext uri="{FF2B5EF4-FFF2-40B4-BE49-F238E27FC236}">
                <a16:creationId xmlns:a16="http://schemas.microsoft.com/office/drawing/2014/main" id="{972040BC-737A-CD34-6FE6-6A97E4A0E2E0}"/>
              </a:ext>
            </a:extLst>
          </p:cNvPr>
          <p:cNvSpPr txBox="1">
            <a:spLocks/>
          </p:cNvSpPr>
          <p:nvPr/>
        </p:nvSpPr>
        <p:spPr>
          <a:xfrm>
            <a:off x="770011" y="3642198"/>
            <a:ext cx="4944990" cy="115840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The best performing algorithm, with an accuracy of nearly 90%, was the </a:t>
            </a:r>
            <a:r>
              <a:rPr lang="en-US" sz="1800" dirty="0">
                <a:solidFill>
                  <a:schemeClr val="accent1"/>
                </a:solidFill>
                <a:latin typeface="Abadi"/>
              </a:rPr>
              <a:t>Decision Tree Classifier.</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306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confusion matrix shows that, in reality, there were </a:t>
            </a:r>
            <a:r>
              <a:rPr lang="en-US" sz="2200" dirty="0">
                <a:solidFill>
                  <a:schemeClr val="accent1"/>
                </a:solidFill>
                <a:latin typeface="Abadi" panose="020B0604020104020204" pitchFamily="34" charset="0"/>
              </a:rPr>
              <a:t>6 missions </a:t>
            </a:r>
            <a:r>
              <a:rPr lang="en-US" sz="2200" dirty="0">
                <a:solidFill>
                  <a:schemeClr val="accent3">
                    <a:lumMod val="25000"/>
                  </a:schemeClr>
                </a:solidFill>
                <a:latin typeface="Abadi" panose="020B0604020104020204" pitchFamily="34" charset="0"/>
              </a:rPr>
              <a:t>which did not land. Our model would have predicted that </a:t>
            </a:r>
            <a:r>
              <a:rPr lang="en-US" sz="2200" dirty="0">
                <a:solidFill>
                  <a:schemeClr val="accent1"/>
                </a:solidFill>
                <a:latin typeface="Abadi" panose="020B0604020104020204" pitchFamily="34" charset="0"/>
              </a:rPr>
              <a:t>5 did not land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reality, there were </a:t>
            </a:r>
            <a:r>
              <a:rPr lang="en-US" sz="2200" dirty="0">
                <a:solidFill>
                  <a:schemeClr val="accent1"/>
                </a:solidFill>
                <a:latin typeface="Abadi" panose="020B0604020104020204" pitchFamily="34" charset="0"/>
              </a:rPr>
              <a:t>12 successful </a:t>
            </a:r>
            <a:r>
              <a:rPr lang="en-US" sz="2200" dirty="0">
                <a:solidFill>
                  <a:schemeClr val="accent3">
                    <a:lumMod val="25000"/>
                  </a:schemeClr>
                </a:solidFill>
                <a:latin typeface="Abadi" panose="020B0604020104020204" pitchFamily="34" charset="0"/>
              </a:rPr>
              <a:t>landings. Our model would have predicted </a:t>
            </a:r>
            <a:r>
              <a:rPr lang="en-US" sz="2200" dirty="0">
                <a:solidFill>
                  <a:schemeClr val="accent1"/>
                </a:solidFill>
                <a:latin typeface="Abadi" panose="020B0604020104020204" pitchFamily="34" charset="0"/>
              </a:rPr>
              <a:t>13 successful landings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in all, this is a </a:t>
            </a:r>
            <a:r>
              <a:rPr lang="en-US" sz="2200" dirty="0">
                <a:solidFill>
                  <a:schemeClr val="accent1"/>
                </a:solidFill>
                <a:latin typeface="Abadi" panose="020B0604020104020204" pitchFamily="34" charset="0"/>
              </a:rPr>
              <a:t>relatively accurate model</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6" name="Picture 5">
            <a:extLst>
              <a:ext uri="{FF2B5EF4-FFF2-40B4-BE49-F238E27FC236}">
                <a16:creationId xmlns:a16="http://schemas.microsoft.com/office/drawing/2014/main" id="{190C5128-1735-C645-FDF4-EB137E800F22}"/>
              </a:ext>
            </a:extLst>
          </p:cNvPr>
          <p:cNvPicPr>
            <a:picLocks noChangeAspect="1"/>
          </p:cNvPicPr>
          <p:nvPr/>
        </p:nvPicPr>
        <p:blipFill>
          <a:blip r:embed="rId4"/>
          <a:stretch>
            <a:fillRect/>
          </a:stretch>
        </p:blipFill>
        <p:spPr>
          <a:xfrm>
            <a:off x="6184040" y="1937062"/>
            <a:ext cx="5237950" cy="40885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992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gotten better over time. This alone accounts for a high degree of success as there is a strong positive correlation between flight number and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seem to translate to a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does not seem to correlate strongly with failure or success…. It’s mixed across sites.</a:t>
            </a:r>
          </a:p>
          <a:p>
            <a:pPr>
              <a:lnSpc>
                <a:spcPct val="100000"/>
              </a:lnSpc>
              <a:spcBef>
                <a:spcPts val="1400"/>
              </a:spcBef>
            </a:pPr>
            <a:r>
              <a:rPr lang="en-US" sz="2200" dirty="0">
                <a:solidFill>
                  <a:schemeClr val="accent3">
                    <a:lumMod val="25000"/>
                  </a:schemeClr>
                </a:solidFill>
                <a:latin typeface="Abadi" panose="020B0604020104020204" pitchFamily="34" charset="0"/>
              </a:rPr>
              <a:t>Using the model I’ve created, we should be able to predict success with an accuracy of approximately 90%.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48C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
        <p:nvSpPr>
          <p:cNvPr id="4" name="TextBox 3">
            <a:extLst>
              <a:ext uri="{FF2B5EF4-FFF2-40B4-BE49-F238E27FC236}">
                <a16:creationId xmlns:a16="http://schemas.microsoft.com/office/drawing/2014/main" id="{CAE2AF8D-3391-D5EB-A7D4-35253EDA324D}"/>
              </a:ext>
            </a:extLst>
          </p:cNvPr>
          <p:cNvSpPr txBox="1"/>
          <p:nvPr/>
        </p:nvSpPr>
        <p:spPr>
          <a:xfrm>
            <a:off x="765313" y="3291174"/>
            <a:ext cx="3272242" cy="769441"/>
          </a:xfrm>
          <a:prstGeom prst="rect">
            <a:avLst/>
          </a:prstGeom>
          <a:noFill/>
        </p:spPr>
        <p:txBody>
          <a:bodyPr wrap="none" rtlCol="0">
            <a:spAutoFit/>
          </a:bodyPr>
          <a:lstStyle/>
          <a:p>
            <a:r>
              <a:rPr lang="en-US" sz="4400" dirty="0">
                <a:solidFill>
                  <a:schemeClr val="bg1"/>
                </a:solidFill>
              </a:rPr>
              <a:t>Methodology</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Via the SpaceX Data API and Web Scraping </a:t>
            </a:r>
            <a:r>
              <a:rPr lang="en-US" sz="7600" dirty="0" err="1">
                <a:solidFill>
                  <a:schemeClr val="bg2">
                    <a:lumMod val="50000"/>
                  </a:schemeClr>
                </a:solidFill>
                <a:latin typeface="Abadi"/>
              </a:rPr>
              <a:t>wikipedia.com</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by converting all relevant facts into numeric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Once I had wrangled the data and performed EDA, I experimented with 4 different types of common machines learning models and compared their accuracy. The winning model was the </a:t>
            </a:r>
            <a:r>
              <a:rPr lang="en-US" sz="7600" dirty="0" err="1">
                <a:solidFill>
                  <a:schemeClr val="bg2">
                    <a:lumMod val="50000"/>
                  </a:schemeClr>
                </a:solidFill>
                <a:latin typeface="Abadi"/>
              </a:rPr>
              <a:t>descision</a:t>
            </a:r>
            <a:r>
              <a:rPr lang="en-US" sz="7600" dirty="0">
                <a:solidFill>
                  <a:schemeClr val="bg2">
                    <a:lumMod val="50000"/>
                  </a:schemeClr>
                </a:solidFill>
                <a:latin typeface="Abadi"/>
              </a:rPr>
              <a:t> tree classifier with an accuracy of nearly 90%.</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agram 1">
            <a:extLst>
              <a:ext uri="{FF2B5EF4-FFF2-40B4-BE49-F238E27FC236}">
                <a16:creationId xmlns:a16="http://schemas.microsoft.com/office/drawing/2014/main" id="{4F27A439-0E79-7099-797D-78E29B0ED2A1}"/>
              </a:ext>
            </a:extLst>
          </p:cNvPr>
          <p:cNvGraphicFramePr/>
          <p:nvPr>
            <p:extLst>
              <p:ext uri="{D42A27DB-BD31-4B8C-83A1-F6EECF244321}">
                <p14:modId xmlns:p14="http://schemas.microsoft.com/office/powerpoint/2010/main" val="3074760669"/>
              </p:ext>
            </p:extLst>
          </p:nvPr>
        </p:nvGraphicFramePr>
        <p:xfrm>
          <a:off x="2032000" y="3079780"/>
          <a:ext cx="8128000" cy="3146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12" name="Rectangle 11">
            <a:extLst>
              <a:ext uri="{FF2B5EF4-FFF2-40B4-BE49-F238E27FC236}">
                <a16:creationId xmlns:a16="http://schemas.microsoft.com/office/drawing/2014/main" id="{BBC66795-78AA-C4E9-9EBC-19F8D39345F4}"/>
              </a:ext>
            </a:extLst>
          </p:cNvPr>
          <p:cNvSpPr/>
          <p:nvPr/>
        </p:nvSpPr>
        <p:spPr>
          <a:xfrm>
            <a:off x="7831712" y="1466019"/>
            <a:ext cx="1277471" cy="72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Notebook</a:t>
            </a:r>
          </a:p>
        </p:txBody>
      </p:sp>
      <p:sp>
        <p:nvSpPr>
          <p:cNvPr id="15" name="Rectangle 14">
            <a:extLst>
              <a:ext uri="{FF2B5EF4-FFF2-40B4-BE49-F238E27FC236}">
                <a16:creationId xmlns:a16="http://schemas.microsoft.com/office/drawing/2014/main" id="{2A49CAEE-1523-79F4-2141-7E3689464DA8}"/>
              </a:ext>
            </a:extLst>
          </p:cNvPr>
          <p:cNvSpPr/>
          <p:nvPr/>
        </p:nvSpPr>
        <p:spPr>
          <a:xfrm>
            <a:off x="10080194" y="1479466"/>
            <a:ext cx="1277471" cy="72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Server</a:t>
            </a:r>
          </a:p>
        </p:txBody>
      </p:sp>
      <p:sp>
        <p:nvSpPr>
          <p:cNvPr id="13" name="Rectangle 12">
            <a:extLst>
              <a:ext uri="{FF2B5EF4-FFF2-40B4-BE49-F238E27FC236}">
                <a16:creationId xmlns:a16="http://schemas.microsoft.com/office/drawing/2014/main" id="{9A1B0263-2172-9614-B9CA-F492E64785F1}"/>
              </a:ext>
            </a:extLst>
          </p:cNvPr>
          <p:cNvSpPr/>
          <p:nvPr/>
        </p:nvSpPr>
        <p:spPr>
          <a:xfrm rot="16200000">
            <a:off x="6447245" y="4436012"/>
            <a:ext cx="4109656" cy="251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pandas dataframe</a:t>
            </a:r>
          </a:p>
        </p:txBody>
      </p:sp>
      <p:cxnSp>
        <p:nvCxnSpPr>
          <p:cNvPr id="16" name="Straight Connector 15">
            <a:extLst>
              <a:ext uri="{FF2B5EF4-FFF2-40B4-BE49-F238E27FC236}">
                <a16:creationId xmlns:a16="http://schemas.microsoft.com/office/drawing/2014/main" id="{68E955B4-945E-1C6A-50CC-800DB8090053}"/>
              </a:ext>
            </a:extLst>
          </p:cNvPr>
          <p:cNvCxnSpPr>
            <a:cxnSpLocks/>
          </p:cNvCxnSpPr>
          <p:nvPr/>
        </p:nvCxnSpPr>
        <p:spPr>
          <a:xfrm flipH="1">
            <a:off x="10717467" y="2205318"/>
            <a:ext cx="1" cy="458254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97DD64-37D2-BD24-4473-BC5E3DACDD13}"/>
              </a:ext>
            </a:extLst>
          </p:cNvPr>
          <p:cNvCxnSpPr/>
          <p:nvPr/>
        </p:nvCxnSpPr>
        <p:spPr>
          <a:xfrm flipH="1">
            <a:off x="8492080" y="2205318"/>
            <a:ext cx="1" cy="458254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EEE117-7748-2B2E-262F-E91F558A7116}"/>
              </a:ext>
            </a:extLst>
          </p:cNvPr>
          <p:cNvCxnSpPr/>
          <p:nvPr/>
        </p:nvCxnSpPr>
        <p:spPr>
          <a:xfrm>
            <a:off x="8625089" y="2703148"/>
            <a:ext cx="1959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43F3409-77CA-C3CE-010A-1D1366BC2836}"/>
              </a:ext>
            </a:extLst>
          </p:cNvPr>
          <p:cNvSpPr/>
          <p:nvPr/>
        </p:nvSpPr>
        <p:spPr>
          <a:xfrm rot="16200000">
            <a:off x="10524196" y="3647461"/>
            <a:ext cx="401634" cy="22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8" name="Rectangle 17">
            <a:extLst>
              <a:ext uri="{FF2B5EF4-FFF2-40B4-BE49-F238E27FC236}">
                <a16:creationId xmlns:a16="http://schemas.microsoft.com/office/drawing/2014/main" id="{4AE5FF5C-EF89-5CAF-2EF6-CF05CE7F969B}"/>
              </a:ext>
            </a:extLst>
          </p:cNvPr>
          <p:cNvSpPr/>
          <p:nvPr/>
        </p:nvSpPr>
        <p:spPr>
          <a:xfrm rot="16200000">
            <a:off x="10524198" y="2789956"/>
            <a:ext cx="401628" cy="22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3" name="TextBox 22">
            <a:extLst>
              <a:ext uri="{FF2B5EF4-FFF2-40B4-BE49-F238E27FC236}">
                <a16:creationId xmlns:a16="http://schemas.microsoft.com/office/drawing/2014/main" id="{F0A4B21B-1A6B-77EA-573E-5FC644D088BA}"/>
              </a:ext>
            </a:extLst>
          </p:cNvPr>
          <p:cNvSpPr txBox="1"/>
          <p:nvPr/>
        </p:nvSpPr>
        <p:spPr>
          <a:xfrm>
            <a:off x="9055534" y="2428091"/>
            <a:ext cx="1136850" cy="261610"/>
          </a:xfrm>
          <a:prstGeom prst="rect">
            <a:avLst/>
          </a:prstGeom>
          <a:noFill/>
        </p:spPr>
        <p:txBody>
          <a:bodyPr wrap="square" rtlCol="0">
            <a:spAutoFit/>
          </a:bodyPr>
          <a:lstStyle/>
          <a:p>
            <a:pPr algn="ctr"/>
            <a:r>
              <a:rPr lang="en-US" sz="1100"/>
              <a:t>/ launches / past</a:t>
            </a:r>
          </a:p>
        </p:txBody>
      </p:sp>
      <p:cxnSp>
        <p:nvCxnSpPr>
          <p:cNvPr id="28" name="Straight Arrow Connector 27">
            <a:extLst>
              <a:ext uri="{FF2B5EF4-FFF2-40B4-BE49-F238E27FC236}">
                <a16:creationId xmlns:a16="http://schemas.microsoft.com/office/drawing/2014/main" id="{8DA7E330-E4A0-2C8C-B199-BCB14E25FF2F}"/>
              </a:ext>
            </a:extLst>
          </p:cNvPr>
          <p:cNvCxnSpPr/>
          <p:nvPr/>
        </p:nvCxnSpPr>
        <p:spPr>
          <a:xfrm>
            <a:off x="8642041" y="3108923"/>
            <a:ext cx="1959369" cy="0"/>
          </a:xfrm>
          <a:prstGeom prst="straightConnector1">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3D5516-394A-C6D3-BBF0-82DC99316003}"/>
              </a:ext>
            </a:extLst>
          </p:cNvPr>
          <p:cNvSpPr txBox="1"/>
          <p:nvPr/>
        </p:nvSpPr>
        <p:spPr>
          <a:xfrm>
            <a:off x="9055534" y="2897183"/>
            <a:ext cx="1136850" cy="261610"/>
          </a:xfrm>
          <a:prstGeom prst="rect">
            <a:avLst/>
          </a:prstGeom>
          <a:noFill/>
        </p:spPr>
        <p:txBody>
          <a:bodyPr wrap="square" rtlCol="0">
            <a:spAutoFit/>
          </a:bodyPr>
          <a:lstStyle/>
          <a:p>
            <a:pPr algn="ctr"/>
            <a:r>
              <a:rPr lang="en-US" sz="1100"/>
              <a:t>json response</a:t>
            </a:r>
          </a:p>
        </p:txBody>
      </p:sp>
      <p:cxnSp>
        <p:nvCxnSpPr>
          <p:cNvPr id="30" name="Straight Arrow Connector 29">
            <a:extLst>
              <a:ext uri="{FF2B5EF4-FFF2-40B4-BE49-F238E27FC236}">
                <a16:creationId xmlns:a16="http://schemas.microsoft.com/office/drawing/2014/main" id="{C0F35FF0-0695-2275-31BB-D40D9A04CFB1}"/>
              </a:ext>
            </a:extLst>
          </p:cNvPr>
          <p:cNvCxnSpPr/>
          <p:nvPr/>
        </p:nvCxnSpPr>
        <p:spPr>
          <a:xfrm>
            <a:off x="8625090" y="3577605"/>
            <a:ext cx="1959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38350DD-E724-6E3C-31CB-0F77741D889C}"/>
              </a:ext>
            </a:extLst>
          </p:cNvPr>
          <p:cNvSpPr txBox="1"/>
          <p:nvPr/>
        </p:nvSpPr>
        <p:spPr>
          <a:xfrm>
            <a:off x="8957815" y="3343505"/>
            <a:ext cx="1332288" cy="261610"/>
          </a:xfrm>
          <a:prstGeom prst="rect">
            <a:avLst/>
          </a:prstGeom>
          <a:noFill/>
        </p:spPr>
        <p:txBody>
          <a:bodyPr wrap="square" rtlCol="0">
            <a:spAutoFit/>
          </a:bodyPr>
          <a:lstStyle/>
          <a:p>
            <a:pPr algn="ctr"/>
            <a:r>
              <a:rPr lang="en-US" sz="1100"/>
              <a:t>/ rockets / [rocket]</a:t>
            </a:r>
          </a:p>
        </p:txBody>
      </p:sp>
      <p:cxnSp>
        <p:nvCxnSpPr>
          <p:cNvPr id="32" name="Straight Arrow Connector 31">
            <a:extLst>
              <a:ext uri="{FF2B5EF4-FFF2-40B4-BE49-F238E27FC236}">
                <a16:creationId xmlns:a16="http://schemas.microsoft.com/office/drawing/2014/main" id="{4E9B98B9-1DED-5416-F091-29D9C657F6FE}"/>
              </a:ext>
            </a:extLst>
          </p:cNvPr>
          <p:cNvCxnSpPr/>
          <p:nvPr/>
        </p:nvCxnSpPr>
        <p:spPr>
          <a:xfrm>
            <a:off x="8666199" y="3962283"/>
            <a:ext cx="1959369" cy="0"/>
          </a:xfrm>
          <a:prstGeom prst="straightConnector1">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2047CAB-AC99-4F87-D6C3-22FCC2303A27}"/>
              </a:ext>
            </a:extLst>
          </p:cNvPr>
          <p:cNvSpPr txBox="1"/>
          <p:nvPr/>
        </p:nvSpPr>
        <p:spPr>
          <a:xfrm>
            <a:off x="9055534" y="3747922"/>
            <a:ext cx="1136850" cy="261610"/>
          </a:xfrm>
          <a:prstGeom prst="rect">
            <a:avLst/>
          </a:prstGeom>
          <a:noFill/>
        </p:spPr>
        <p:txBody>
          <a:bodyPr wrap="square" rtlCol="0">
            <a:spAutoFit/>
          </a:bodyPr>
          <a:lstStyle/>
          <a:p>
            <a:pPr algn="ctr"/>
            <a:r>
              <a:rPr lang="en-US" sz="1100"/>
              <a:t>json response</a:t>
            </a:r>
          </a:p>
        </p:txBody>
      </p:sp>
      <p:sp>
        <p:nvSpPr>
          <p:cNvPr id="34" name="Rectangle 33">
            <a:extLst>
              <a:ext uri="{FF2B5EF4-FFF2-40B4-BE49-F238E27FC236}">
                <a16:creationId xmlns:a16="http://schemas.microsoft.com/office/drawing/2014/main" id="{38D256A2-82F4-1D48-7789-71E18B352A38}"/>
              </a:ext>
            </a:extLst>
          </p:cNvPr>
          <p:cNvSpPr/>
          <p:nvPr/>
        </p:nvSpPr>
        <p:spPr>
          <a:xfrm rot="16200000">
            <a:off x="10524197" y="4531038"/>
            <a:ext cx="401634" cy="22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35" name="Straight Arrow Connector 34">
            <a:extLst>
              <a:ext uri="{FF2B5EF4-FFF2-40B4-BE49-F238E27FC236}">
                <a16:creationId xmlns:a16="http://schemas.microsoft.com/office/drawing/2014/main" id="{5A9440EE-6969-4052-E807-84F5E443F8C6}"/>
              </a:ext>
            </a:extLst>
          </p:cNvPr>
          <p:cNvCxnSpPr/>
          <p:nvPr/>
        </p:nvCxnSpPr>
        <p:spPr>
          <a:xfrm>
            <a:off x="8625091" y="4461182"/>
            <a:ext cx="1959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EBBB199-5E1A-5295-51E8-980D44E60EB7}"/>
              </a:ext>
            </a:extLst>
          </p:cNvPr>
          <p:cNvSpPr txBox="1"/>
          <p:nvPr/>
        </p:nvSpPr>
        <p:spPr>
          <a:xfrm>
            <a:off x="8644275" y="4236573"/>
            <a:ext cx="1959369" cy="261610"/>
          </a:xfrm>
          <a:prstGeom prst="rect">
            <a:avLst/>
          </a:prstGeom>
          <a:noFill/>
        </p:spPr>
        <p:txBody>
          <a:bodyPr wrap="square" rtlCol="0">
            <a:spAutoFit/>
          </a:bodyPr>
          <a:lstStyle/>
          <a:p>
            <a:pPr algn="ctr"/>
            <a:r>
              <a:rPr lang="en-US" sz="1100"/>
              <a:t>/ launchpads / [launchpad]</a:t>
            </a:r>
          </a:p>
        </p:txBody>
      </p:sp>
      <p:cxnSp>
        <p:nvCxnSpPr>
          <p:cNvPr id="37" name="Straight Arrow Connector 36">
            <a:extLst>
              <a:ext uri="{FF2B5EF4-FFF2-40B4-BE49-F238E27FC236}">
                <a16:creationId xmlns:a16="http://schemas.microsoft.com/office/drawing/2014/main" id="{582CC2A9-8EFB-B373-4372-300E3D8BE132}"/>
              </a:ext>
            </a:extLst>
          </p:cNvPr>
          <p:cNvCxnSpPr/>
          <p:nvPr/>
        </p:nvCxnSpPr>
        <p:spPr>
          <a:xfrm>
            <a:off x="8666200" y="4845860"/>
            <a:ext cx="1959369" cy="0"/>
          </a:xfrm>
          <a:prstGeom prst="straightConnector1">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0B5B9BD-5797-081C-07DB-2A103069B9A0}"/>
              </a:ext>
            </a:extLst>
          </p:cNvPr>
          <p:cNvSpPr txBox="1"/>
          <p:nvPr/>
        </p:nvSpPr>
        <p:spPr>
          <a:xfrm>
            <a:off x="9055534" y="4631499"/>
            <a:ext cx="1136850" cy="261610"/>
          </a:xfrm>
          <a:prstGeom prst="rect">
            <a:avLst/>
          </a:prstGeom>
          <a:noFill/>
        </p:spPr>
        <p:txBody>
          <a:bodyPr wrap="square" rtlCol="0">
            <a:spAutoFit/>
          </a:bodyPr>
          <a:lstStyle/>
          <a:p>
            <a:pPr algn="ctr"/>
            <a:r>
              <a:rPr lang="en-US" sz="1100"/>
              <a:t>json response</a:t>
            </a:r>
          </a:p>
        </p:txBody>
      </p:sp>
      <p:sp>
        <p:nvSpPr>
          <p:cNvPr id="39" name="Rectangle 38">
            <a:extLst>
              <a:ext uri="{FF2B5EF4-FFF2-40B4-BE49-F238E27FC236}">
                <a16:creationId xmlns:a16="http://schemas.microsoft.com/office/drawing/2014/main" id="{7AA0CEA5-F7E3-22B0-2C39-73360C4E3C97}"/>
              </a:ext>
            </a:extLst>
          </p:cNvPr>
          <p:cNvSpPr/>
          <p:nvPr/>
        </p:nvSpPr>
        <p:spPr>
          <a:xfrm rot="16200000">
            <a:off x="10524197" y="5373519"/>
            <a:ext cx="401634" cy="22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40" name="Straight Arrow Connector 39">
            <a:extLst>
              <a:ext uri="{FF2B5EF4-FFF2-40B4-BE49-F238E27FC236}">
                <a16:creationId xmlns:a16="http://schemas.microsoft.com/office/drawing/2014/main" id="{E664E1BD-4CC8-7A41-0344-7B1919F68744}"/>
              </a:ext>
            </a:extLst>
          </p:cNvPr>
          <p:cNvCxnSpPr/>
          <p:nvPr/>
        </p:nvCxnSpPr>
        <p:spPr>
          <a:xfrm>
            <a:off x="8625091" y="5303663"/>
            <a:ext cx="1959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1281FDD-9F59-9555-3AAD-2D4F54E445A1}"/>
              </a:ext>
            </a:extLst>
          </p:cNvPr>
          <p:cNvSpPr txBox="1"/>
          <p:nvPr/>
        </p:nvSpPr>
        <p:spPr>
          <a:xfrm>
            <a:off x="8860914" y="5069563"/>
            <a:ext cx="1526091" cy="261610"/>
          </a:xfrm>
          <a:prstGeom prst="rect">
            <a:avLst/>
          </a:prstGeom>
          <a:noFill/>
        </p:spPr>
        <p:txBody>
          <a:bodyPr wrap="square" rtlCol="0">
            <a:spAutoFit/>
          </a:bodyPr>
          <a:lstStyle/>
          <a:p>
            <a:pPr algn="ctr"/>
            <a:r>
              <a:rPr lang="en-US" sz="1100"/>
              <a:t>/ payloads / [load]</a:t>
            </a:r>
          </a:p>
        </p:txBody>
      </p:sp>
      <p:cxnSp>
        <p:nvCxnSpPr>
          <p:cNvPr id="42" name="Straight Arrow Connector 41">
            <a:extLst>
              <a:ext uri="{FF2B5EF4-FFF2-40B4-BE49-F238E27FC236}">
                <a16:creationId xmlns:a16="http://schemas.microsoft.com/office/drawing/2014/main" id="{2B6F8751-329A-4AE2-85EC-1E5444DF7551}"/>
              </a:ext>
            </a:extLst>
          </p:cNvPr>
          <p:cNvCxnSpPr/>
          <p:nvPr/>
        </p:nvCxnSpPr>
        <p:spPr>
          <a:xfrm>
            <a:off x="8666200" y="5688341"/>
            <a:ext cx="1959369" cy="0"/>
          </a:xfrm>
          <a:prstGeom prst="straightConnector1">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87503D1-FC98-5B77-2F2A-E67DEC91BDA4}"/>
              </a:ext>
            </a:extLst>
          </p:cNvPr>
          <p:cNvSpPr txBox="1"/>
          <p:nvPr/>
        </p:nvSpPr>
        <p:spPr>
          <a:xfrm>
            <a:off x="9055534" y="5473980"/>
            <a:ext cx="1136850" cy="261610"/>
          </a:xfrm>
          <a:prstGeom prst="rect">
            <a:avLst/>
          </a:prstGeom>
          <a:noFill/>
        </p:spPr>
        <p:txBody>
          <a:bodyPr wrap="square" rtlCol="0">
            <a:spAutoFit/>
          </a:bodyPr>
          <a:lstStyle/>
          <a:p>
            <a:pPr algn="ctr"/>
            <a:r>
              <a:rPr lang="en-US" sz="1100"/>
              <a:t>json response</a:t>
            </a:r>
          </a:p>
        </p:txBody>
      </p:sp>
      <p:sp>
        <p:nvSpPr>
          <p:cNvPr id="44" name="Rectangle 43">
            <a:extLst>
              <a:ext uri="{FF2B5EF4-FFF2-40B4-BE49-F238E27FC236}">
                <a16:creationId xmlns:a16="http://schemas.microsoft.com/office/drawing/2014/main" id="{4B885B3E-4B30-13EB-3653-1182D5719CB3}"/>
              </a:ext>
            </a:extLst>
          </p:cNvPr>
          <p:cNvSpPr/>
          <p:nvPr/>
        </p:nvSpPr>
        <p:spPr>
          <a:xfrm rot="16200000">
            <a:off x="10513923" y="6174903"/>
            <a:ext cx="401634" cy="22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45" name="Straight Arrow Connector 44">
            <a:extLst>
              <a:ext uri="{FF2B5EF4-FFF2-40B4-BE49-F238E27FC236}">
                <a16:creationId xmlns:a16="http://schemas.microsoft.com/office/drawing/2014/main" id="{F6BC795F-44F4-1ADA-EBC8-FC85077B47DE}"/>
              </a:ext>
            </a:extLst>
          </p:cNvPr>
          <p:cNvCxnSpPr/>
          <p:nvPr/>
        </p:nvCxnSpPr>
        <p:spPr>
          <a:xfrm>
            <a:off x="8614817" y="6105047"/>
            <a:ext cx="1959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02145DC-9194-0E93-3447-092193FC0EA8}"/>
              </a:ext>
            </a:extLst>
          </p:cNvPr>
          <p:cNvSpPr txBox="1"/>
          <p:nvPr/>
        </p:nvSpPr>
        <p:spPr>
          <a:xfrm>
            <a:off x="8860914" y="5870947"/>
            <a:ext cx="1526091" cy="261610"/>
          </a:xfrm>
          <a:prstGeom prst="rect">
            <a:avLst/>
          </a:prstGeom>
          <a:noFill/>
        </p:spPr>
        <p:txBody>
          <a:bodyPr wrap="square" rtlCol="0">
            <a:spAutoFit/>
          </a:bodyPr>
          <a:lstStyle/>
          <a:p>
            <a:pPr algn="ctr"/>
            <a:r>
              <a:rPr lang="en-US" sz="1100"/>
              <a:t>/ cores / [core]</a:t>
            </a:r>
          </a:p>
        </p:txBody>
      </p:sp>
      <p:cxnSp>
        <p:nvCxnSpPr>
          <p:cNvPr id="47" name="Straight Arrow Connector 46">
            <a:extLst>
              <a:ext uri="{FF2B5EF4-FFF2-40B4-BE49-F238E27FC236}">
                <a16:creationId xmlns:a16="http://schemas.microsoft.com/office/drawing/2014/main" id="{FB9DE5E1-8F9D-188C-1D6D-30D68498062C}"/>
              </a:ext>
            </a:extLst>
          </p:cNvPr>
          <p:cNvCxnSpPr/>
          <p:nvPr/>
        </p:nvCxnSpPr>
        <p:spPr>
          <a:xfrm>
            <a:off x="8655926" y="6489725"/>
            <a:ext cx="1959369" cy="0"/>
          </a:xfrm>
          <a:prstGeom prst="straightConnector1">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A9DFD85-6A04-B7AB-E65D-6F5A547DD567}"/>
              </a:ext>
            </a:extLst>
          </p:cNvPr>
          <p:cNvSpPr txBox="1"/>
          <p:nvPr/>
        </p:nvSpPr>
        <p:spPr>
          <a:xfrm>
            <a:off x="9055534" y="6275364"/>
            <a:ext cx="1136850" cy="261610"/>
          </a:xfrm>
          <a:prstGeom prst="rect">
            <a:avLst/>
          </a:prstGeom>
          <a:noFill/>
        </p:spPr>
        <p:txBody>
          <a:bodyPr wrap="square" rtlCol="0">
            <a:spAutoFit/>
          </a:bodyPr>
          <a:lstStyle/>
          <a:p>
            <a:pPr algn="ctr"/>
            <a:r>
              <a:rPr lang="en-US" sz="1100"/>
              <a:t>json response</a:t>
            </a:r>
          </a:p>
        </p:txBody>
      </p:sp>
      <p:pic>
        <p:nvPicPr>
          <p:cNvPr id="24" name="Picture 23">
            <a:hlinkClick r:id="rId4"/>
            <a:extLst>
              <a:ext uri="{FF2B5EF4-FFF2-40B4-BE49-F238E27FC236}">
                <a16:creationId xmlns:a16="http://schemas.microsoft.com/office/drawing/2014/main" id="{F176D005-1555-AD8B-B9DE-25A6B05D60FE}"/>
              </a:ext>
            </a:extLst>
          </p:cNvPr>
          <p:cNvPicPr>
            <a:picLocks noChangeAspect="1"/>
          </p:cNvPicPr>
          <p:nvPr/>
        </p:nvPicPr>
        <p:blipFill>
          <a:blip r:embed="rId5"/>
          <a:stretch>
            <a:fillRect/>
          </a:stretch>
        </p:blipFill>
        <p:spPr>
          <a:xfrm>
            <a:off x="855966" y="1732569"/>
            <a:ext cx="3285088" cy="4003021"/>
          </a:xfrm>
          <a:prstGeom prst="rect">
            <a:avLst/>
          </a:prstGeom>
        </p:spPr>
      </p:pic>
      <p:sp>
        <p:nvSpPr>
          <p:cNvPr id="27" name="TextBox 26">
            <a:hlinkClick r:id="rId4"/>
            <a:extLst>
              <a:ext uri="{FF2B5EF4-FFF2-40B4-BE49-F238E27FC236}">
                <a16:creationId xmlns:a16="http://schemas.microsoft.com/office/drawing/2014/main" id="{B6D233A0-AE26-DE8B-5EF8-C80DEA0D829B}"/>
              </a:ext>
            </a:extLst>
          </p:cNvPr>
          <p:cNvSpPr txBox="1"/>
          <p:nvPr/>
        </p:nvSpPr>
        <p:spPr>
          <a:xfrm>
            <a:off x="855966" y="5840907"/>
            <a:ext cx="2348976" cy="369332"/>
          </a:xfrm>
          <a:prstGeom prst="rect">
            <a:avLst/>
          </a:prstGeom>
          <a:noFill/>
        </p:spPr>
        <p:txBody>
          <a:bodyPr wrap="none" rtlCol="0">
            <a:spAutoFit/>
          </a:bodyPr>
          <a:lstStyle/>
          <a:p>
            <a:r>
              <a:rPr lang="en-US">
                <a:hlinkClick r:id="rId4"/>
              </a:rPr>
              <a:t>View Jupyter notebook</a:t>
            </a:r>
            <a:endParaRPr lang="en-US"/>
          </a:p>
        </p:txBody>
      </p:sp>
      <p:sp>
        <p:nvSpPr>
          <p:cNvPr id="49" name="Content Placeholder 4">
            <a:extLst>
              <a:ext uri="{FF2B5EF4-FFF2-40B4-BE49-F238E27FC236}">
                <a16:creationId xmlns:a16="http://schemas.microsoft.com/office/drawing/2014/main" id="{C1527589-8A33-0FEE-2BEE-FBE8D7085AB3}"/>
              </a:ext>
            </a:extLst>
          </p:cNvPr>
          <p:cNvSpPr txBox="1">
            <a:spLocks/>
          </p:cNvSpPr>
          <p:nvPr/>
        </p:nvSpPr>
        <p:spPr>
          <a:xfrm>
            <a:off x="4406346" y="2808032"/>
            <a:ext cx="3079960" cy="3062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panose="020B0604020104020204" pitchFamily="34" charset="0"/>
              </a:rPr>
              <a:t>I collected data using the </a:t>
            </a:r>
            <a:r>
              <a:rPr lang="en-US" sz="1800">
                <a:solidFill>
                  <a:schemeClr val="accent3">
                    <a:lumMod val="25000"/>
                  </a:schemeClr>
                </a:solidFill>
                <a:latin typeface="Abadi" panose="020B0604020104020204" pitchFamily="34" charset="0"/>
                <a:hlinkClick r:id="rId6"/>
              </a:rPr>
              <a:t>SpaceX Data API</a:t>
            </a:r>
            <a:r>
              <a:rPr lang="en-US" sz="180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800">
                <a:solidFill>
                  <a:schemeClr val="accent3">
                    <a:lumMod val="25000"/>
                  </a:schemeClr>
                </a:solidFill>
                <a:latin typeface="Abadi" panose="020B0604020104020204" pitchFamily="34" charset="0"/>
              </a:rPr>
              <a:t>First, I called the </a:t>
            </a:r>
            <a:r>
              <a:rPr lang="en-US" sz="1800">
                <a:solidFill>
                  <a:schemeClr val="accent1"/>
                </a:solidFill>
                <a:latin typeface="Abadi" panose="020B0604020104020204" pitchFamily="34" charset="0"/>
              </a:rPr>
              <a:t>/launches/past </a:t>
            </a:r>
            <a:r>
              <a:rPr lang="en-US" sz="1800">
                <a:solidFill>
                  <a:schemeClr val="accent3">
                    <a:lumMod val="25000"/>
                  </a:schemeClr>
                </a:solidFill>
                <a:latin typeface="Abadi" panose="020B0604020104020204" pitchFamily="34" charset="0"/>
              </a:rPr>
              <a:t>endpoint to collect info on past launches, then I used this data to iteratively pull additional data from the </a:t>
            </a:r>
            <a:r>
              <a:rPr lang="en-US" sz="1800">
                <a:solidFill>
                  <a:schemeClr val="accent1"/>
                </a:solidFill>
                <a:latin typeface="Abadi" panose="020B0604020104020204" pitchFamily="34" charset="0"/>
              </a:rPr>
              <a:t>/rockets</a:t>
            </a:r>
            <a:r>
              <a:rPr lang="en-US" sz="1800">
                <a:solidFill>
                  <a:schemeClr val="accent3">
                    <a:lumMod val="25000"/>
                  </a:schemeClr>
                </a:solidFill>
                <a:latin typeface="Abadi" panose="020B0604020104020204" pitchFamily="34" charset="0"/>
              </a:rPr>
              <a:t>, </a:t>
            </a:r>
            <a:r>
              <a:rPr lang="en-US" sz="1800">
                <a:solidFill>
                  <a:schemeClr val="accent1"/>
                </a:solidFill>
                <a:latin typeface="Abadi" panose="020B0604020104020204" pitchFamily="34" charset="0"/>
              </a:rPr>
              <a:t>/launchpads</a:t>
            </a:r>
            <a:r>
              <a:rPr lang="en-US" sz="1800">
                <a:solidFill>
                  <a:schemeClr val="accent3">
                    <a:lumMod val="25000"/>
                  </a:schemeClr>
                </a:solidFill>
                <a:latin typeface="Abadi" panose="020B0604020104020204" pitchFamily="34" charset="0"/>
              </a:rPr>
              <a:t>, </a:t>
            </a:r>
            <a:r>
              <a:rPr lang="en-US" sz="1800">
                <a:solidFill>
                  <a:schemeClr val="accent1"/>
                </a:solidFill>
                <a:latin typeface="Abadi" panose="020B0604020104020204" pitchFamily="34" charset="0"/>
              </a:rPr>
              <a:t>/payloads</a:t>
            </a:r>
            <a:r>
              <a:rPr lang="en-US" sz="1800">
                <a:solidFill>
                  <a:schemeClr val="accent3">
                    <a:lumMod val="25000"/>
                  </a:schemeClr>
                </a:solidFill>
                <a:latin typeface="Abadi" panose="020B0604020104020204" pitchFamily="34" charset="0"/>
              </a:rPr>
              <a:t>, and </a:t>
            </a:r>
            <a:r>
              <a:rPr lang="en-US" sz="1800">
                <a:solidFill>
                  <a:schemeClr val="accent1"/>
                </a:solidFill>
                <a:latin typeface="Abadi" panose="020B0604020104020204" pitchFamily="34" charset="0"/>
              </a:rPr>
              <a:t>/cores</a:t>
            </a:r>
            <a:r>
              <a:rPr lang="en-US" sz="1800">
                <a:solidFill>
                  <a:schemeClr val="accent3">
                    <a:lumMod val="25000"/>
                  </a:schemeClr>
                </a:solidFill>
                <a:latin typeface="Abadi" panose="020B0604020104020204" pitchFamily="34" charset="0"/>
              </a:rPr>
              <a:t> endpoints.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5" name="Picture 4">
            <a:extLst>
              <a:ext uri="{FF2B5EF4-FFF2-40B4-BE49-F238E27FC236}">
                <a16:creationId xmlns:a16="http://schemas.microsoft.com/office/drawing/2014/main" id="{B3671D32-348D-3479-D02A-9552261EE0D8}"/>
              </a:ext>
            </a:extLst>
          </p:cNvPr>
          <p:cNvPicPr>
            <a:picLocks noChangeAspect="1"/>
          </p:cNvPicPr>
          <p:nvPr/>
        </p:nvPicPr>
        <p:blipFill rotWithShape="1">
          <a:blip r:embed="rId4"/>
          <a:srcRect b="30382"/>
          <a:stretch/>
        </p:blipFill>
        <p:spPr>
          <a:xfrm>
            <a:off x="820738" y="1392499"/>
            <a:ext cx="3017520" cy="4774451"/>
          </a:xfrm>
          <a:prstGeom prst="rect">
            <a:avLst/>
          </a:prstGeom>
        </p:spPr>
      </p:pic>
      <p:sp>
        <p:nvSpPr>
          <p:cNvPr id="8" name="TextBox 7">
            <a:hlinkClick r:id="rId5"/>
            <a:extLst>
              <a:ext uri="{FF2B5EF4-FFF2-40B4-BE49-F238E27FC236}">
                <a16:creationId xmlns:a16="http://schemas.microsoft.com/office/drawing/2014/main" id="{94A819A1-08D3-FF62-D947-846064F5BFAD}"/>
              </a:ext>
            </a:extLst>
          </p:cNvPr>
          <p:cNvSpPr txBox="1"/>
          <p:nvPr/>
        </p:nvSpPr>
        <p:spPr>
          <a:xfrm>
            <a:off x="820738" y="6226392"/>
            <a:ext cx="2348976" cy="369332"/>
          </a:xfrm>
          <a:prstGeom prst="rect">
            <a:avLst/>
          </a:prstGeom>
          <a:noFill/>
        </p:spPr>
        <p:txBody>
          <a:bodyPr wrap="none" rtlCol="0">
            <a:spAutoFit/>
          </a:bodyPr>
          <a:lstStyle/>
          <a:p>
            <a:r>
              <a:rPr lang="en-US">
                <a:hlinkClick r:id="rId6"/>
              </a:rPr>
              <a:t>View Jupyter notebook</a:t>
            </a:r>
            <a:endParaRPr lang="en-US"/>
          </a:p>
        </p:txBody>
      </p:sp>
      <p:graphicFrame>
        <p:nvGraphicFramePr>
          <p:cNvPr id="2" name="Diagram 1">
            <a:extLst>
              <a:ext uri="{FF2B5EF4-FFF2-40B4-BE49-F238E27FC236}">
                <a16:creationId xmlns:a16="http://schemas.microsoft.com/office/drawing/2014/main" id="{25D7D425-C44E-5BBB-679F-009864ADACFE}"/>
              </a:ext>
            </a:extLst>
          </p:cNvPr>
          <p:cNvGraphicFramePr/>
          <p:nvPr>
            <p:extLst>
              <p:ext uri="{D42A27DB-BD31-4B8C-83A1-F6EECF244321}">
                <p14:modId xmlns:p14="http://schemas.microsoft.com/office/powerpoint/2010/main" val="1452434599"/>
              </p:ext>
            </p:extLst>
          </p:nvPr>
        </p:nvGraphicFramePr>
        <p:xfrm>
          <a:off x="4332442" y="1525367"/>
          <a:ext cx="5463528" cy="42217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04" name="TextBox 703">
            <a:extLst>
              <a:ext uri="{FF2B5EF4-FFF2-40B4-BE49-F238E27FC236}">
                <a16:creationId xmlns:a16="http://schemas.microsoft.com/office/drawing/2014/main" id="{743EF6ED-7ED4-33A1-D7D7-6D07AD38CF82}"/>
              </a:ext>
            </a:extLst>
          </p:cNvPr>
          <p:cNvSpPr txBox="1"/>
          <p:nvPr/>
        </p:nvSpPr>
        <p:spPr>
          <a:xfrm>
            <a:off x="6277708" y="2159976"/>
            <a:ext cx="5029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Download HTML using </a:t>
            </a:r>
            <a:r>
              <a:rPr lang="en-US" err="1">
                <a:solidFill>
                  <a:schemeClr val="accent1"/>
                </a:solidFill>
              </a:rPr>
              <a:t>Requests.get</a:t>
            </a:r>
            <a:r>
              <a:rPr lang="en-US">
                <a:solidFill>
                  <a:schemeClr val="accent1"/>
                </a:solidFill>
              </a:rPr>
              <a:t>()</a:t>
            </a:r>
            <a:r>
              <a:rPr lang="en-US"/>
              <a:t> method</a:t>
            </a:r>
          </a:p>
        </p:txBody>
      </p:sp>
      <p:sp>
        <p:nvSpPr>
          <p:cNvPr id="723" name="TextBox 722">
            <a:extLst>
              <a:ext uri="{FF2B5EF4-FFF2-40B4-BE49-F238E27FC236}">
                <a16:creationId xmlns:a16="http://schemas.microsoft.com/office/drawing/2014/main" id="{56D68418-DFCB-15BC-382E-446BBC679AA5}"/>
              </a:ext>
            </a:extLst>
          </p:cNvPr>
          <p:cNvSpPr txBox="1"/>
          <p:nvPr/>
        </p:nvSpPr>
        <p:spPr>
          <a:xfrm>
            <a:off x="7625861" y="3434862"/>
            <a:ext cx="39961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Parse HTML into a </a:t>
            </a:r>
            <a:r>
              <a:rPr lang="en-US" err="1">
                <a:solidFill>
                  <a:schemeClr val="accent1"/>
                </a:solidFill>
              </a:rPr>
              <a:t>BeautifulSoup</a:t>
            </a:r>
            <a:r>
              <a:rPr lang="en-US"/>
              <a:t> object</a:t>
            </a:r>
            <a:endParaRPr lang="en-US">
              <a:cs typeface="Calibri"/>
            </a:endParaRPr>
          </a:p>
        </p:txBody>
      </p:sp>
      <p:sp>
        <p:nvSpPr>
          <p:cNvPr id="724" name="TextBox 723">
            <a:extLst>
              <a:ext uri="{FF2B5EF4-FFF2-40B4-BE49-F238E27FC236}">
                <a16:creationId xmlns:a16="http://schemas.microsoft.com/office/drawing/2014/main" id="{7187027F-D5D5-5732-FF94-C4CEABF03024}"/>
              </a:ext>
            </a:extLst>
          </p:cNvPr>
          <p:cNvSpPr txBox="1"/>
          <p:nvPr/>
        </p:nvSpPr>
        <p:spPr>
          <a:xfrm>
            <a:off x="9003322" y="4431323"/>
            <a:ext cx="24354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Store table as a </a:t>
            </a:r>
            <a:r>
              <a:rPr lang="en-US">
                <a:solidFill>
                  <a:schemeClr val="accent1"/>
                </a:solidFill>
              </a:rPr>
              <a:t>pandas data frame</a:t>
            </a:r>
            <a:r>
              <a:rPr lang="en-US"/>
              <a:t> and then export and CSV</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168</TotalTime>
  <Words>2898</Words>
  <Application>Microsoft Macintosh PowerPoint</Application>
  <PresentationFormat>Widescreen</PresentationFormat>
  <Paragraphs>386</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Kirst, Jason</cp:lastModifiedBy>
  <cp:revision>1</cp:revision>
  <dcterms:created xsi:type="dcterms:W3CDTF">2021-04-29T18:58:34Z</dcterms:created>
  <dcterms:modified xsi:type="dcterms:W3CDTF">2022-07-10T23:54:16Z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